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1" r:id="rId3"/>
    <p:sldId id="272" r:id="rId4"/>
    <p:sldId id="273" r:id="rId5"/>
    <p:sldId id="256" r:id="rId6"/>
    <p:sldId id="257" r:id="rId7"/>
    <p:sldId id="258" r:id="rId8"/>
    <p:sldId id="259" r:id="rId9"/>
    <p:sldId id="260" r:id="rId10"/>
    <p:sldId id="274" r:id="rId11"/>
    <p:sldId id="281" r:id="rId12"/>
    <p:sldId id="261" r:id="rId13"/>
    <p:sldId id="279" r:id="rId14"/>
    <p:sldId id="280" r:id="rId15"/>
    <p:sldId id="282" r:id="rId16"/>
    <p:sldId id="262" r:id="rId17"/>
    <p:sldId id="276" r:id="rId18"/>
    <p:sldId id="275" r:id="rId19"/>
    <p:sldId id="277" r:id="rId20"/>
    <p:sldId id="278" r:id="rId21"/>
    <p:sldId id="263" r:id="rId22"/>
    <p:sldId id="264" r:id="rId23"/>
    <p:sldId id="266" r:id="rId24"/>
    <p:sldId id="267" r:id="rId25"/>
    <p:sldId id="268" r:id="rId26"/>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BF6"/>
    <a:srgbClr val="EAB9CF"/>
    <a:srgbClr val="565A75"/>
    <a:srgbClr val="C6B7BE"/>
    <a:srgbClr val="C781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snapToGrid="0">
      <p:cViewPr varScale="1">
        <p:scale>
          <a:sx n="104" d="100"/>
          <a:sy n="104" d="100"/>
        </p:scale>
        <p:origin x="7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C7A26FF-8432-62D9-3B7F-A929766EF554}"/>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endParaRPr lang="en-US"/>
          </a:p>
        </p:txBody>
      </p:sp>
      <p:sp>
        <p:nvSpPr>
          <p:cNvPr id="3" name="Podnadpis 2">
            <a:extLst>
              <a:ext uri="{FF2B5EF4-FFF2-40B4-BE49-F238E27FC236}">
                <a16:creationId xmlns:a16="http://schemas.microsoft.com/office/drawing/2014/main" id="{12D7D86E-BA24-29B0-5942-6169CC05CA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endParaRPr lang="en-US"/>
          </a:p>
        </p:txBody>
      </p:sp>
      <p:sp>
        <p:nvSpPr>
          <p:cNvPr id="4" name="Zástupný symbol pro datum 3">
            <a:extLst>
              <a:ext uri="{FF2B5EF4-FFF2-40B4-BE49-F238E27FC236}">
                <a16:creationId xmlns:a16="http://schemas.microsoft.com/office/drawing/2014/main" id="{087A13BB-A59D-4E31-52FF-152149F98415}"/>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5" name="Zástupný symbol pro zápatí 4">
            <a:extLst>
              <a:ext uri="{FF2B5EF4-FFF2-40B4-BE49-F238E27FC236}">
                <a16:creationId xmlns:a16="http://schemas.microsoft.com/office/drawing/2014/main" id="{3FB3DA89-6B18-F4F6-C2A7-1B9E99B0FBFA}"/>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A2340F94-B26A-32AE-9119-D3525DDE4723}"/>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35121201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52F24BD-70A4-F3E4-4172-4C1CDFE5787B}"/>
              </a:ext>
            </a:extLst>
          </p:cNvPr>
          <p:cNvSpPr>
            <a:spLocks noGrp="1"/>
          </p:cNvSpPr>
          <p:nvPr>
            <p:ph type="title"/>
          </p:nvPr>
        </p:nvSpPr>
        <p:spPr/>
        <p:txBody>
          <a:bodyPr/>
          <a:lstStyle/>
          <a:p>
            <a:r>
              <a:rPr lang="cs-CZ"/>
              <a:t>Kliknutím lze upravit styl.</a:t>
            </a:r>
            <a:endParaRPr lang="en-US"/>
          </a:p>
        </p:txBody>
      </p:sp>
      <p:sp>
        <p:nvSpPr>
          <p:cNvPr id="3" name="Zástupný symbol pro svislý text 2">
            <a:extLst>
              <a:ext uri="{FF2B5EF4-FFF2-40B4-BE49-F238E27FC236}">
                <a16:creationId xmlns:a16="http://schemas.microsoft.com/office/drawing/2014/main" id="{80042CD4-FC84-072F-5AF5-3936938BE266}"/>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a:extLst>
              <a:ext uri="{FF2B5EF4-FFF2-40B4-BE49-F238E27FC236}">
                <a16:creationId xmlns:a16="http://schemas.microsoft.com/office/drawing/2014/main" id="{DFE3175B-1A00-B422-D78C-57B1AD848731}"/>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5" name="Zástupný symbol pro zápatí 4">
            <a:extLst>
              <a:ext uri="{FF2B5EF4-FFF2-40B4-BE49-F238E27FC236}">
                <a16:creationId xmlns:a16="http://schemas.microsoft.com/office/drawing/2014/main" id="{CEE6743F-4C17-72CB-C0FF-8E0B3CC7B35F}"/>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187DDC6E-A85B-1F30-F37D-E24380EB8ADE}"/>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17846245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1A6F8FC5-AD46-21B7-F1C5-92311CC7F0C2}"/>
              </a:ext>
            </a:extLst>
          </p:cNvPr>
          <p:cNvSpPr>
            <a:spLocks noGrp="1"/>
          </p:cNvSpPr>
          <p:nvPr>
            <p:ph type="title" orient="vert"/>
          </p:nvPr>
        </p:nvSpPr>
        <p:spPr>
          <a:xfrm>
            <a:off x="8724900" y="365125"/>
            <a:ext cx="2628900" cy="5811838"/>
          </a:xfrm>
        </p:spPr>
        <p:txBody>
          <a:bodyPr vert="eaVert"/>
          <a:lstStyle/>
          <a:p>
            <a:r>
              <a:rPr lang="cs-CZ"/>
              <a:t>Kliknutím lze upravit styl.</a:t>
            </a:r>
            <a:endParaRPr lang="en-US"/>
          </a:p>
        </p:txBody>
      </p:sp>
      <p:sp>
        <p:nvSpPr>
          <p:cNvPr id="3" name="Zástupný symbol pro svislý text 2">
            <a:extLst>
              <a:ext uri="{FF2B5EF4-FFF2-40B4-BE49-F238E27FC236}">
                <a16:creationId xmlns:a16="http://schemas.microsoft.com/office/drawing/2014/main" id="{46C8E909-3C90-42D3-1A5F-11DB05718289}"/>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a:extLst>
              <a:ext uri="{FF2B5EF4-FFF2-40B4-BE49-F238E27FC236}">
                <a16:creationId xmlns:a16="http://schemas.microsoft.com/office/drawing/2014/main" id="{24233BCB-F5D9-64EA-4D00-E571EE79DF7C}"/>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5" name="Zástupný symbol pro zápatí 4">
            <a:extLst>
              <a:ext uri="{FF2B5EF4-FFF2-40B4-BE49-F238E27FC236}">
                <a16:creationId xmlns:a16="http://schemas.microsoft.com/office/drawing/2014/main" id="{40B8CEBE-1CD0-FADA-1F8A-81119EA8D139}"/>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9B52F1C6-D155-0769-E66A-AF4743046DF7}"/>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14070707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1E9E882-8309-8DC9-1E84-D2BCFD06C132}"/>
              </a:ext>
            </a:extLst>
          </p:cNvPr>
          <p:cNvSpPr>
            <a:spLocks noGrp="1"/>
          </p:cNvSpPr>
          <p:nvPr>
            <p:ph type="title"/>
          </p:nvPr>
        </p:nvSpPr>
        <p:spPr/>
        <p:txBody>
          <a:bodyPr/>
          <a:lstStyle/>
          <a:p>
            <a:r>
              <a:rPr lang="cs-CZ"/>
              <a:t>Kliknutím lze upravit styl.</a:t>
            </a:r>
            <a:endParaRPr lang="en-US"/>
          </a:p>
        </p:txBody>
      </p:sp>
      <p:sp>
        <p:nvSpPr>
          <p:cNvPr id="3" name="Zástupný obsah 2">
            <a:extLst>
              <a:ext uri="{FF2B5EF4-FFF2-40B4-BE49-F238E27FC236}">
                <a16:creationId xmlns:a16="http://schemas.microsoft.com/office/drawing/2014/main" id="{C3340183-040E-7226-08E2-46AAF1A8B32E}"/>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a:extLst>
              <a:ext uri="{FF2B5EF4-FFF2-40B4-BE49-F238E27FC236}">
                <a16:creationId xmlns:a16="http://schemas.microsoft.com/office/drawing/2014/main" id="{FED50CA5-17F3-DA8D-C0BB-76287895DE7E}"/>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5" name="Zástupný symbol pro zápatí 4">
            <a:extLst>
              <a:ext uri="{FF2B5EF4-FFF2-40B4-BE49-F238E27FC236}">
                <a16:creationId xmlns:a16="http://schemas.microsoft.com/office/drawing/2014/main" id="{CC35FD0C-7DBF-7B95-78AB-200EA84F222E}"/>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5CEC8EB2-6617-9A6C-53F7-FBDC33227BCD}"/>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20592029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8B8F676-F748-CC3D-3026-B0B74FCCDC29}"/>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endParaRPr lang="en-US"/>
          </a:p>
        </p:txBody>
      </p:sp>
      <p:sp>
        <p:nvSpPr>
          <p:cNvPr id="3" name="Zástupný text 2">
            <a:extLst>
              <a:ext uri="{FF2B5EF4-FFF2-40B4-BE49-F238E27FC236}">
                <a16:creationId xmlns:a16="http://schemas.microsoft.com/office/drawing/2014/main" id="{CAF717BA-E18C-844A-146A-D0DFA56141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D4CCE8D0-6F1F-2503-6B1B-C427BB7F5A7C}"/>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5" name="Zástupný symbol pro zápatí 4">
            <a:extLst>
              <a:ext uri="{FF2B5EF4-FFF2-40B4-BE49-F238E27FC236}">
                <a16:creationId xmlns:a16="http://schemas.microsoft.com/office/drawing/2014/main" id="{9F208A69-CF41-D1AF-6454-CEE3CE5D1D6B}"/>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7A4C1312-B82D-1B06-DD52-8903F3411EB2}"/>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18413319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2B1B6E1-2F04-2B8A-3B60-8136F2A9E614}"/>
              </a:ext>
            </a:extLst>
          </p:cNvPr>
          <p:cNvSpPr>
            <a:spLocks noGrp="1"/>
          </p:cNvSpPr>
          <p:nvPr>
            <p:ph type="title"/>
          </p:nvPr>
        </p:nvSpPr>
        <p:spPr/>
        <p:txBody>
          <a:bodyPr/>
          <a:lstStyle/>
          <a:p>
            <a:r>
              <a:rPr lang="cs-CZ"/>
              <a:t>Kliknutím lze upravit styl.</a:t>
            </a:r>
            <a:endParaRPr lang="en-US"/>
          </a:p>
        </p:txBody>
      </p:sp>
      <p:sp>
        <p:nvSpPr>
          <p:cNvPr id="3" name="Zástupný obsah 2">
            <a:extLst>
              <a:ext uri="{FF2B5EF4-FFF2-40B4-BE49-F238E27FC236}">
                <a16:creationId xmlns:a16="http://schemas.microsoft.com/office/drawing/2014/main" id="{B688316C-E22D-3E6A-72F1-45D1DB9AE1A5}"/>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obsah 3">
            <a:extLst>
              <a:ext uri="{FF2B5EF4-FFF2-40B4-BE49-F238E27FC236}">
                <a16:creationId xmlns:a16="http://schemas.microsoft.com/office/drawing/2014/main" id="{255EDFC3-5306-99F7-2C20-48E34DE94AA6}"/>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5" name="Zástupný symbol pro datum 4">
            <a:extLst>
              <a:ext uri="{FF2B5EF4-FFF2-40B4-BE49-F238E27FC236}">
                <a16:creationId xmlns:a16="http://schemas.microsoft.com/office/drawing/2014/main" id="{9A71638D-CECE-B28C-3A6E-89C2DE50B86B}"/>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6" name="Zástupný symbol pro zápatí 5">
            <a:extLst>
              <a:ext uri="{FF2B5EF4-FFF2-40B4-BE49-F238E27FC236}">
                <a16:creationId xmlns:a16="http://schemas.microsoft.com/office/drawing/2014/main" id="{5B799CDA-11EE-CC01-E6E2-649B9F251865}"/>
              </a:ext>
            </a:extLst>
          </p:cNvPr>
          <p:cNvSpPr>
            <a:spLocks noGrp="1"/>
          </p:cNvSpPr>
          <p:nvPr>
            <p:ph type="ftr" sz="quarter" idx="11"/>
          </p:nvPr>
        </p:nvSpPr>
        <p:spPr/>
        <p:txBody>
          <a:bodyPr/>
          <a:lstStyle/>
          <a:p>
            <a:endParaRPr lang="en-US"/>
          </a:p>
        </p:txBody>
      </p:sp>
      <p:sp>
        <p:nvSpPr>
          <p:cNvPr id="7" name="Zástupný symbol pro číslo snímku 6">
            <a:extLst>
              <a:ext uri="{FF2B5EF4-FFF2-40B4-BE49-F238E27FC236}">
                <a16:creationId xmlns:a16="http://schemas.microsoft.com/office/drawing/2014/main" id="{35906063-282F-6838-1E23-639FF4F9E8FC}"/>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13663690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6A3AE04-4468-342C-98F5-F378DF2AF0E8}"/>
              </a:ext>
            </a:extLst>
          </p:cNvPr>
          <p:cNvSpPr>
            <a:spLocks noGrp="1"/>
          </p:cNvSpPr>
          <p:nvPr>
            <p:ph type="title"/>
          </p:nvPr>
        </p:nvSpPr>
        <p:spPr>
          <a:xfrm>
            <a:off x="839788" y="365125"/>
            <a:ext cx="10515600" cy="1325563"/>
          </a:xfrm>
        </p:spPr>
        <p:txBody>
          <a:bodyPr/>
          <a:lstStyle/>
          <a:p>
            <a:r>
              <a:rPr lang="cs-CZ"/>
              <a:t>Kliknutím lze upravit styl.</a:t>
            </a:r>
            <a:endParaRPr lang="en-US"/>
          </a:p>
        </p:txBody>
      </p:sp>
      <p:sp>
        <p:nvSpPr>
          <p:cNvPr id="3" name="Zástupný text 2">
            <a:extLst>
              <a:ext uri="{FF2B5EF4-FFF2-40B4-BE49-F238E27FC236}">
                <a16:creationId xmlns:a16="http://schemas.microsoft.com/office/drawing/2014/main" id="{C87816F8-7F98-3A0A-0E5A-8C949CDFF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FB0AA821-F41B-AA5F-7D8A-0C8455916890}"/>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5" name="Zástupný text 4">
            <a:extLst>
              <a:ext uri="{FF2B5EF4-FFF2-40B4-BE49-F238E27FC236}">
                <a16:creationId xmlns:a16="http://schemas.microsoft.com/office/drawing/2014/main" id="{1BA5A975-B804-694C-06AB-AF83593A3A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625D95FD-B3C0-65AB-A3F6-12E74F2F8574}"/>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7" name="Zástupný symbol pro datum 6">
            <a:extLst>
              <a:ext uri="{FF2B5EF4-FFF2-40B4-BE49-F238E27FC236}">
                <a16:creationId xmlns:a16="http://schemas.microsoft.com/office/drawing/2014/main" id="{86490933-82D0-CCF5-C15D-5511256EA3E4}"/>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8" name="Zástupný symbol pro zápatí 7">
            <a:extLst>
              <a:ext uri="{FF2B5EF4-FFF2-40B4-BE49-F238E27FC236}">
                <a16:creationId xmlns:a16="http://schemas.microsoft.com/office/drawing/2014/main" id="{BA276A00-316A-0A99-00FF-57F776338F7E}"/>
              </a:ext>
            </a:extLst>
          </p:cNvPr>
          <p:cNvSpPr>
            <a:spLocks noGrp="1"/>
          </p:cNvSpPr>
          <p:nvPr>
            <p:ph type="ftr" sz="quarter" idx="11"/>
          </p:nvPr>
        </p:nvSpPr>
        <p:spPr/>
        <p:txBody>
          <a:bodyPr/>
          <a:lstStyle/>
          <a:p>
            <a:endParaRPr lang="en-US"/>
          </a:p>
        </p:txBody>
      </p:sp>
      <p:sp>
        <p:nvSpPr>
          <p:cNvPr id="9" name="Zástupný symbol pro číslo snímku 8">
            <a:extLst>
              <a:ext uri="{FF2B5EF4-FFF2-40B4-BE49-F238E27FC236}">
                <a16:creationId xmlns:a16="http://schemas.microsoft.com/office/drawing/2014/main" id="{3B93617D-D11E-3C82-5EC4-915442083C44}"/>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31252717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B2AC9AF-0FD7-A491-70FC-FCD111313822}"/>
              </a:ext>
            </a:extLst>
          </p:cNvPr>
          <p:cNvSpPr>
            <a:spLocks noGrp="1"/>
          </p:cNvSpPr>
          <p:nvPr>
            <p:ph type="title"/>
          </p:nvPr>
        </p:nvSpPr>
        <p:spPr/>
        <p:txBody>
          <a:bodyPr/>
          <a:lstStyle/>
          <a:p>
            <a:r>
              <a:rPr lang="cs-CZ"/>
              <a:t>Kliknutím lze upravit styl.</a:t>
            </a:r>
            <a:endParaRPr lang="en-US"/>
          </a:p>
        </p:txBody>
      </p:sp>
      <p:sp>
        <p:nvSpPr>
          <p:cNvPr id="3" name="Zástupný symbol pro datum 2">
            <a:extLst>
              <a:ext uri="{FF2B5EF4-FFF2-40B4-BE49-F238E27FC236}">
                <a16:creationId xmlns:a16="http://schemas.microsoft.com/office/drawing/2014/main" id="{1C8690B1-BAB3-4888-0A01-FCBD3923BB6E}"/>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4" name="Zástupný symbol pro zápatí 3">
            <a:extLst>
              <a:ext uri="{FF2B5EF4-FFF2-40B4-BE49-F238E27FC236}">
                <a16:creationId xmlns:a16="http://schemas.microsoft.com/office/drawing/2014/main" id="{014C114E-7553-B9EA-ADD4-D51623AABAD5}"/>
              </a:ext>
            </a:extLst>
          </p:cNvPr>
          <p:cNvSpPr>
            <a:spLocks noGrp="1"/>
          </p:cNvSpPr>
          <p:nvPr>
            <p:ph type="ftr" sz="quarter" idx="11"/>
          </p:nvPr>
        </p:nvSpPr>
        <p:spPr/>
        <p:txBody>
          <a:bodyPr/>
          <a:lstStyle/>
          <a:p>
            <a:endParaRPr lang="en-US"/>
          </a:p>
        </p:txBody>
      </p:sp>
      <p:sp>
        <p:nvSpPr>
          <p:cNvPr id="5" name="Zástupný symbol pro číslo snímku 4">
            <a:extLst>
              <a:ext uri="{FF2B5EF4-FFF2-40B4-BE49-F238E27FC236}">
                <a16:creationId xmlns:a16="http://schemas.microsoft.com/office/drawing/2014/main" id="{1C1BF0F6-A645-7352-A1A2-76AD7DD99196}"/>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41557938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7A5ED7F7-BB5B-0902-896B-EDE48878BCFA}"/>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3" name="Zástupný symbol pro zápatí 2">
            <a:extLst>
              <a:ext uri="{FF2B5EF4-FFF2-40B4-BE49-F238E27FC236}">
                <a16:creationId xmlns:a16="http://schemas.microsoft.com/office/drawing/2014/main" id="{E3524D8B-5F02-09CC-DD61-8B01A90E9031}"/>
              </a:ext>
            </a:extLst>
          </p:cNvPr>
          <p:cNvSpPr>
            <a:spLocks noGrp="1"/>
          </p:cNvSpPr>
          <p:nvPr>
            <p:ph type="ftr" sz="quarter" idx="11"/>
          </p:nvPr>
        </p:nvSpPr>
        <p:spPr/>
        <p:txBody>
          <a:bodyPr/>
          <a:lstStyle/>
          <a:p>
            <a:endParaRPr lang="en-US"/>
          </a:p>
        </p:txBody>
      </p:sp>
      <p:sp>
        <p:nvSpPr>
          <p:cNvPr id="4" name="Zástupný symbol pro číslo snímku 3">
            <a:extLst>
              <a:ext uri="{FF2B5EF4-FFF2-40B4-BE49-F238E27FC236}">
                <a16:creationId xmlns:a16="http://schemas.microsoft.com/office/drawing/2014/main" id="{583FA677-567E-EA8A-289C-9BEAD400770C}"/>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26888145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E5D4C83-A40E-7A85-152A-EF44FBF3FEA8}"/>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endParaRPr lang="en-US"/>
          </a:p>
        </p:txBody>
      </p:sp>
      <p:sp>
        <p:nvSpPr>
          <p:cNvPr id="3" name="Zástupný obsah 2">
            <a:extLst>
              <a:ext uri="{FF2B5EF4-FFF2-40B4-BE49-F238E27FC236}">
                <a16:creationId xmlns:a16="http://schemas.microsoft.com/office/drawing/2014/main" id="{5D81C09D-F190-BEE9-416E-A5728DE47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text 3">
            <a:extLst>
              <a:ext uri="{FF2B5EF4-FFF2-40B4-BE49-F238E27FC236}">
                <a16:creationId xmlns:a16="http://schemas.microsoft.com/office/drawing/2014/main" id="{00F7CC19-DCDB-40E2-3D33-7FCB28E97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4ABBF959-82CE-9008-1427-7F7BB5673E4F}"/>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6" name="Zástupný symbol pro zápatí 5">
            <a:extLst>
              <a:ext uri="{FF2B5EF4-FFF2-40B4-BE49-F238E27FC236}">
                <a16:creationId xmlns:a16="http://schemas.microsoft.com/office/drawing/2014/main" id="{4D96363E-F866-116D-F4D4-73DB97E527EC}"/>
              </a:ext>
            </a:extLst>
          </p:cNvPr>
          <p:cNvSpPr>
            <a:spLocks noGrp="1"/>
          </p:cNvSpPr>
          <p:nvPr>
            <p:ph type="ftr" sz="quarter" idx="11"/>
          </p:nvPr>
        </p:nvSpPr>
        <p:spPr/>
        <p:txBody>
          <a:bodyPr/>
          <a:lstStyle/>
          <a:p>
            <a:endParaRPr lang="en-US"/>
          </a:p>
        </p:txBody>
      </p:sp>
      <p:sp>
        <p:nvSpPr>
          <p:cNvPr id="7" name="Zástupný symbol pro číslo snímku 6">
            <a:extLst>
              <a:ext uri="{FF2B5EF4-FFF2-40B4-BE49-F238E27FC236}">
                <a16:creationId xmlns:a16="http://schemas.microsoft.com/office/drawing/2014/main" id="{CD26663A-C4C1-FA77-1F7D-7742D060A28C}"/>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13995927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69A6140-13C5-5D9C-643F-3A16BEC4A73E}"/>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endParaRPr lang="en-US"/>
          </a:p>
        </p:txBody>
      </p:sp>
      <p:sp>
        <p:nvSpPr>
          <p:cNvPr id="3" name="Zástupný symbol obrázku 2">
            <a:extLst>
              <a:ext uri="{FF2B5EF4-FFF2-40B4-BE49-F238E27FC236}">
                <a16:creationId xmlns:a16="http://schemas.microsoft.com/office/drawing/2014/main" id="{76069990-F0B7-CACE-F3EB-F6C83F24AA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Zástupný text 3">
            <a:extLst>
              <a:ext uri="{FF2B5EF4-FFF2-40B4-BE49-F238E27FC236}">
                <a16:creationId xmlns:a16="http://schemas.microsoft.com/office/drawing/2014/main" id="{E7AB7761-D06D-E8C5-B6F9-2E7A5CD84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67315014-C53F-8BC5-F35A-A0DBA7B2BD7D}"/>
              </a:ext>
            </a:extLst>
          </p:cNvPr>
          <p:cNvSpPr>
            <a:spLocks noGrp="1"/>
          </p:cNvSpPr>
          <p:nvPr>
            <p:ph type="dt" sz="half" idx="10"/>
          </p:nvPr>
        </p:nvSpPr>
        <p:spPr/>
        <p:txBody>
          <a:bodyPr/>
          <a:lstStyle/>
          <a:p>
            <a:fld id="{80B01366-5AE8-4FA9-888D-A5B0D96B2404}" type="datetimeFigureOut">
              <a:rPr lang="en-US" smtClean="0"/>
              <a:t>4/21/2025</a:t>
            </a:fld>
            <a:endParaRPr lang="en-US"/>
          </a:p>
        </p:txBody>
      </p:sp>
      <p:sp>
        <p:nvSpPr>
          <p:cNvPr id="6" name="Zástupný symbol pro zápatí 5">
            <a:extLst>
              <a:ext uri="{FF2B5EF4-FFF2-40B4-BE49-F238E27FC236}">
                <a16:creationId xmlns:a16="http://schemas.microsoft.com/office/drawing/2014/main" id="{FE68F0D1-1D65-E5F9-7A8D-5F29C997DB2E}"/>
              </a:ext>
            </a:extLst>
          </p:cNvPr>
          <p:cNvSpPr>
            <a:spLocks noGrp="1"/>
          </p:cNvSpPr>
          <p:nvPr>
            <p:ph type="ftr" sz="quarter" idx="11"/>
          </p:nvPr>
        </p:nvSpPr>
        <p:spPr/>
        <p:txBody>
          <a:bodyPr/>
          <a:lstStyle/>
          <a:p>
            <a:endParaRPr lang="en-US"/>
          </a:p>
        </p:txBody>
      </p:sp>
      <p:sp>
        <p:nvSpPr>
          <p:cNvPr id="7" name="Zástupný symbol pro číslo snímku 6">
            <a:extLst>
              <a:ext uri="{FF2B5EF4-FFF2-40B4-BE49-F238E27FC236}">
                <a16:creationId xmlns:a16="http://schemas.microsoft.com/office/drawing/2014/main" id="{4341E328-1FFA-714D-D994-D7ED0F73EACE}"/>
              </a:ext>
            </a:extLst>
          </p:cNvPr>
          <p:cNvSpPr>
            <a:spLocks noGrp="1"/>
          </p:cNvSpPr>
          <p:nvPr>
            <p:ph type="sldNum" sz="quarter" idx="12"/>
          </p:nvPr>
        </p:nvSpPr>
        <p:spPr/>
        <p:txBody>
          <a:bodyPr/>
          <a:lstStyle/>
          <a:p>
            <a:fld id="{3FADA8D8-0C03-41B0-B9F3-259418FD11C4}" type="slidenum">
              <a:rPr lang="en-US" smtClean="0"/>
              <a:t>‹#›</a:t>
            </a:fld>
            <a:endParaRPr lang="en-US"/>
          </a:p>
        </p:txBody>
      </p:sp>
    </p:spTree>
    <p:extLst>
      <p:ext uri="{BB962C8B-B14F-4D97-AF65-F5344CB8AC3E}">
        <p14:creationId xmlns:p14="http://schemas.microsoft.com/office/powerpoint/2010/main" val="10555072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65A75"/>
        </a:solidFill>
        <a:effectLst/>
      </p:bgPr>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2445A28A-4C1B-7264-EF59-E9356856B0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endParaRPr lang="en-US"/>
          </a:p>
        </p:txBody>
      </p:sp>
      <p:sp>
        <p:nvSpPr>
          <p:cNvPr id="3" name="Zástupný text 2">
            <a:extLst>
              <a:ext uri="{FF2B5EF4-FFF2-40B4-BE49-F238E27FC236}">
                <a16:creationId xmlns:a16="http://schemas.microsoft.com/office/drawing/2014/main" id="{C1FB1002-845E-F371-DC5B-23D145A728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a:extLst>
              <a:ext uri="{FF2B5EF4-FFF2-40B4-BE49-F238E27FC236}">
                <a16:creationId xmlns:a16="http://schemas.microsoft.com/office/drawing/2014/main" id="{263F998B-CBAA-DC4D-B9AA-4F8ED947C7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01366-5AE8-4FA9-888D-A5B0D96B2404}" type="datetimeFigureOut">
              <a:rPr lang="en-US" smtClean="0"/>
              <a:t>4/21/2025</a:t>
            </a:fld>
            <a:endParaRPr lang="en-US"/>
          </a:p>
        </p:txBody>
      </p:sp>
      <p:sp>
        <p:nvSpPr>
          <p:cNvPr id="5" name="Zástupný symbol pro zápatí 4">
            <a:extLst>
              <a:ext uri="{FF2B5EF4-FFF2-40B4-BE49-F238E27FC236}">
                <a16:creationId xmlns:a16="http://schemas.microsoft.com/office/drawing/2014/main" id="{9566928C-7768-C97A-9A80-4FA899C90B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Zástupný symbol pro číslo snímku 5">
            <a:extLst>
              <a:ext uri="{FF2B5EF4-FFF2-40B4-BE49-F238E27FC236}">
                <a16:creationId xmlns:a16="http://schemas.microsoft.com/office/drawing/2014/main" id="{9724ED15-D051-BC01-F9D5-16D89090FB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DA8D8-0C03-41B0-B9F3-259418FD11C4}" type="slidenum">
              <a:rPr lang="en-US" smtClean="0"/>
              <a:t>‹#›</a:t>
            </a:fld>
            <a:endParaRPr lang="en-US"/>
          </a:p>
        </p:txBody>
      </p:sp>
    </p:spTree>
    <p:extLst>
      <p:ext uri="{BB962C8B-B14F-4D97-AF65-F5344CB8AC3E}">
        <p14:creationId xmlns:p14="http://schemas.microsoft.com/office/powerpoint/2010/main" val="2773363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1.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1.png"/><Relationship Id="rId4" Type="http://schemas.openxmlformats.org/officeDocument/2006/relationships/image" Target="../media/image53.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6.png"/><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69.png"/><Relationship Id="rId10" Type="http://schemas.openxmlformats.org/officeDocument/2006/relationships/image" Target="../media/image1.png"/><Relationship Id="rId4" Type="http://schemas.microsoft.com/office/2007/relationships/hdphoto" Target="../media/hdphoto12.wdp"/><Relationship Id="rId9"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1.png"/><Relationship Id="rId4" Type="http://schemas.microsoft.com/office/2007/relationships/hdphoto" Target="../media/hdphoto15.wdp"/></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1.png"/><Relationship Id="rId4" Type="http://schemas.microsoft.com/office/2007/relationships/hdphoto" Target="../media/hdphoto16.wdp"/></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4.wdp"/><Relationship Id="rId4" Type="http://schemas.openxmlformats.org/officeDocument/2006/relationships/image" Target="../media/image7.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8.pn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18.wdp"/><Relationship Id="rId11" Type="http://schemas.openxmlformats.org/officeDocument/2006/relationships/image" Target="../media/image82.png"/><Relationship Id="rId5" Type="http://schemas.openxmlformats.org/officeDocument/2006/relationships/image" Target="../media/image79.png"/><Relationship Id="rId10" Type="http://schemas.openxmlformats.org/officeDocument/2006/relationships/image" Target="../media/image81.png"/><Relationship Id="rId4" Type="http://schemas.microsoft.com/office/2007/relationships/hdphoto" Target="../media/hdphoto17.wdp"/><Relationship Id="rId9" Type="http://schemas.microsoft.com/office/2007/relationships/hdphoto" Target="../media/hdphoto19.wdp"/></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3.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png"/><Relationship Id="rId4" Type="http://schemas.microsoft.com/office/2007/relationships/hdphoto" Target="../media/hdphoto20.wdp"/></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88.png"/><Relationship Id="rId12" Type="http://schemas.microsoft.com/office/2007/relationships/hdphoto" Target="../media/hdphoto2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5.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4.gif"/></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3" Type="http://schemas.microsoft.com/office/2007/relationships/hdphoto" Target="../media/hdphoto3.wdp"/><Relationship Id="rId7" Type="http://schemas.openxmlformats.org/officeDocument/2006/relationships/image" Target="../media/image97.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d002CljR-KU" TargetMode="External"/><Relationship Id="rId13" Type="http://schemas.openxmlformats.org/officeDocument/2006/relationships/hyperlink" Target="https://www.youtube.com/watch?v=3y-ldI_xWiI" TargetMode="External"/><Relationship Id="rId18" Type="http://schemas.openxmlformats.org/officeDocument/2006/relationships/hyperlink" Target="https://www.youtube.com/watch?v=jvtFUfJ6CP8&amp;t" TargetMode="External"/><Relationship Id="rId3" Type="http://schemas.openxmlformats.org/officeDocument/2006/relationships/hyperlink" Target="https://www.youtube.com/watch?v=nBkiSJ5z-he" TargetMode="External"/><Relationship Id="rId7" Type="http://schemas.openxmlformats.org/officeDocument/2006/relationships/hyperlink" Target="https://www.youtube.com/watch?v=KKGdDBFcu0Q" TargetMode="External"/><Relationship Id="rId12" Type="http://schemas.openxmlformats.org/officeDocument/2006/relationships/hyperlink" Target="https://www.youtube.com/watch?v=XOjd_qU2Ido" TargetMode="External"/><Relationship Id="rId17" Type="http://schemas.openxmlformats.org/officeDocument/2006/relationships/hyperlink" Target="https://www.youtube.com/watch?v=Pzd8NhcRzVo2D" TargetMode="External"/><Relationship Id="rId2" Type="http://schemas.openxmlformats.org/officeDocument/2006/relationships/image" Target="../media/image6.png"/><Relationship Id="rId16" Type="http://schemas.openxmlformats.org/officeDocument/2006/relationships/hyperlink" Target="https://www.youtube.com/watch?v=jEWFSv3ivTg" TargetMode="External"/><Relationship Id="rId1" Type="http://schemas.openxmlformats.org/officeDocument/2006/relationships/slideLayout" Target="../slideLayouts/slideLayout2.xml"/><Relationship Id="rId6" Type="http://schemas.openxmlformats.org/officeDocument/2006/relationships/hyperlink" Target="https://www.youtube.com/watch?v=g83_gwEO0kM" TargetMode="External"/><Relationship Id="rId11" Type="http://schemas.openxmlformats.org/officeDocument/2006/relationships/hyperlink" Target="https://www.youtube.com/watch?v=1h-hSlffawM" TargetMode="External"/><Relationship Id="rId5" Type="http://schemas.openxmlformats.org/officeDocument/2006/relationships/hyperlink" Target="https://www.youtube.com/watch?v=Yjee_e4fICc" TargetMode="External"/><Relationship Id="rId15" Type="http://schemas.openxmlformats.org/officeDocument/2006/relationships/hyperlink" Target="https://www.youtube.com/watch?v=jqUoh69Aawc" TargetMode="External"/><Relationship Id="rId10" Type="http://schemas.openxmlformats.org/officeDocument/2006/relationships/hyperlink" Target="https://www.youtube.com/watch?v=yxzg8jswZ8A&amp;list=PLgOEwFbvGm5o8hayFB6skAfa8Z-mw4dPV&amp;index=7" TargetMode="External"/><Relationship Id="rId19" Type="http://schemas.openxmlformats.org/officeDocument/2006/relationships/image" Target="../media/image1.png"/><Relationship Id="rId4" Type="http://schemas.openxmlformats.org/officeDocument/2006/relationships/hyperlink" Target="https://www.youtube.com/watch?v=hkaysu1Z-N8" TargetMode="External"/><Relationship Id="rId9" Type="http://schemas.openxmlformats.org/officeDocument/2006/relationships/hyperlink" Target="https://www.youtube.com/watch?v=sPiVz1k-fEs" TargetMode="External"/><Relationship Id="rId14" Type="http://schemas.openxmlformats.org/officeDocument/2006/relationships/hyperlink" Target="https://www.youtube.com/watch?v=rI7UxiEZbA4&amp;list=PLqPLyUreLV8C59RyVDRESJtefspPi-eXq&amp;index=45"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Dk9OEt02aDE" TargetMode="External"/><Relationship Id="rId13" Type="http://schemas.openxmlformats.org/officeDocument/2006/relationships/hyperlink" Target="https://www.youtube.com/watch?v=816ttZXUhN0&amp;list=PLy78FINcVmjDeHVYh8SMjEP1B_MdSLCSz&amp;index=7" TargetMode="External"/><Relationship Id="rId18" Type="http://schemas.openxmlformats.org/officeDocument/2006/relationships/hyperlink" Target="https://www.youtube.com/watch?v=NZBAr_V7r0M" TargetMode="External"/><Relationship Id="rId3" Type="http://schemas.openxmlformats.org/officeDocument/2006/relationships/hyperlink" Target="https://www.youtube.com/watch?v=Hmw73vcUzsg&amp;list=PLqPLyUreLV8C59RyVDRESJtefspPi-eXq" TargetMode="External"/><Relationship Id="rId7" Type="http://schemas.openxmlformats.org/officeDocument/2006/relationships/hyperlink" Target="https://pixel-boy.itch.io/ninja-adventure-asset-pack" TargetMode="External"/><Relationship Id="rId12" Type="http://schemas.openxmlformats.org/officeDocument/2006/relationships/hyperlink" Target="https://www.youtube.com/watch?v=Z0fmGAQSQG8" TargetMode="External"/><Relationship Id="rId17" Type="http://schemas.openxmlformats.org/officeDocument/2006/relationships/hyperlink" Target="https://www.gameuidatabase.com/index.php" TargetMode="External"/><Relationship Id="rId2" Type="http://schemas.openxmlformats.org/officeDocument/2006/relationships/image" Target="../media/image6.png"/><Relationship Id="rId16" Type="http://schemas.openxmlformats.org/officeDocument/2006/relationships/hyperlink" Target="https://www.youtube.com/watch?v=6-0zD9Xyu5c" TargetMode="External"/><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youtube.com/watch?v=kV9rVinFyAk&amp;list=PLaaFfzxy_80HtVvBnpK_IjSC8_Y9AOhuP&amp;index=6" TargetMode="External"/><Relationship Id="rId11" Type="http://schemas.openxmlformats.org/officeDocument/2006/relationships/hyperlink" Target="https://www.youtube.com/watch?v=-jkT4oFi1vk" TargetMode="External"/><Relationship Id="rId5" Type="http://schemas.openxmlformats.org/officeDocument/2006/relationships/hyperlink" Target="https://www.youtube.com/watch?v=eTxgifto4EQ" TargetMode="External"/><Relationship Id="rId15" Type="http://schemas.openxmlformats.org/officeDocument/2006/relationships/hyperlink" Target="https://youtu.be/-jkT4oFi1vk?si=Av0UdCqcDBBqsxHc" TargetMode="External"/><Relationship Id="rId10" Type="http://schemas.openxmlformats.org/officeDocument/2006/relationships/hyperlink" Target="https://docs.unity3d.com/Packages/com.unity.inputsystem@1.11/manual/RespondingToActions.html" TargetMode="External"/><Relationship Id="rId19" Type="http://schemas.openxmlformats.org/officeDocument/2006/relationships/hyperlink" Target="https://youtu.be/CE9VOZivb3I?si=TIOQBFR7X-6O_Ih0" TargetMode="External"/><Relationship Id="rId4" Type="http://schemas.openxmlformats.org/officeDocument/2006/relationships/hyperlink" Target="https://gamedevbeginner.com/input-in-unity-made-easy-complete-guide-to-the-new-system/#how_to_manage_" TargetMode="External"/><Relationship Id="rId9" Type="http://schemas.openxmlformats.org/officeDocument/2006/relationships/hyperlink" Target="https://github.com/DawnosaurDev/platformer-movement/blob/main/Platformer%20Demo%20-%20Unity%20Project/Assets/Scripts/PlayerMovement.cs" TargetMode="External"/><Relationship Id="rId14" Type="http://schemas.openxmlformats.org/officeDocument/2006/relationships/hyperlink" Target="https://www.youtube.com/watch?v=WY-mk-ZGAq8"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5.wdp"/></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6.wdp"/><Relationship Id="rId11" Type="http://schemas.openxmlformats.org/officeDocument/2006/relationships/image" Target="../media/image23.gif"/><Relationship Id="rId5" Type="http://schemas.openxmlformats.org/officeDocument/2006/relationships/image" Target="../media/image21.png"/><Relationship Id="rId10" Type="http://schemas.microsoft.com/office/2007/relationships/hdphoto" Target="../media/hdphoto7.wdp"/><Relationship Id="rId4" Type="http://schemas.openxmlformats.org/officeDocument/2006/relationships/image" Target="../media/image1.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png"/><Relationship Id="rId7"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8.png"/><Relationship Id="rId4" Type="http://schemas.microsoft.com/office/2007/relationships/hdphoto" Target="../media/hdphoto8.wdp"/></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FE4054A-485F-3A9C-1E7E-95DCC3B4BC75}"/>
              </a:ext>
            </a:extLst>
          </p:cNvPr>
          <p:cNvSpPr>
            <a:spLocks noGrp="1"/>
          </p:cNvSpPr>
          <p:nvPr>
            <p:ph type="ctrTitle"/>
          </p:nvPr>
        </p:nvSpPr>
        <p:spPr/>
        <p:txBody>
          <a:bodyPr>
            <a:normAutofit/>
          </a:bodyPr>
          <a:lstStyle/>
          <a:p>
            <a:pPr algn="ctr"/>
            <a:r>
              <a:rPr lang="en-US" sz="6000" noProof="0" dirty="0">
                <a:solidFill>
                  <a:srgbClr val="EAB9CF"/>
                </a:solidFill>
                <a:latin typeface="Comic Sans MS" panose="030F0702030302020204" pitchFamily="66" charset="0"/>
              </a:rPr>
              <a:t>The Giggle Gang</a:t>
            </a:r>
          </a:p>
        </p:txBody>
      </p:sp>
      <p:sp>
        <p:nvSpPr>
          <p:cNvPr id="4" name="Podnadpis 3">
            <a:extLst>
              <a:ext uri="{FF2B5EF4-FFF2-40B4-BE49-F238E27FC236}">
                <a16:creationId xmlns:a16="http://schemas.microsoft.com/office/drawing/2014/main" id="{0EDCE5EB-2A3E-96FC-F9C7-4D9FDF68ABFA}"/>
              </a:ext>
            </a:extLst>
          </p:cNvPr>
          <p:cNvSpPr>
            <a:spLocks noGrp="1"/>
          </p:cNvSpPr>
          <p:nvPr>
            <p:ph type="subTitle" idx="1"/>
          </p:nvPr>
        </p:nvSpPr>
        <p:spPr>
          <a:xfrm>
            <a:off x="1524000" y="3602038"/>
            <a:ext cx="9144000" cy="563562"/>
          </a:xfrm>
        </p:spPr>
        <p:txBody>
          <a:bodyPr>
            <a:normAutofit fontScale="92500"/>
          </a:bodyPr>
          <a:lstStyle/>
          <a:p>
            <a:r>
              <a:rPr lang="cs-CZ" dirty="0">
                <a:solidFill>
                  <a:srgbClr val="FAFBF6"/>
                </a:solidFill>
                <a:latin typeface="Cascadia Code" panose="020B0609020000020004" pitchFamily="49" charset="0"/>
                <a:cs typeface="Cascadia Code" panose="020B0609020000020004" pitchFamily="49" charset="0"/>
              </a:rPr>
              <a:t>Tadeáš Vykopal, Veronika Smékalová, Michal Hřebačka</a:t>
            </a:r>
            <a:endParaRPr lang="en-US" dirty="0">
              <a:solidFill>
                <a:srgbClr val="FAFBF6"/>
              </a:solidFill>
              <a:latin typeface="Cascadia Code" panose="020B0609020000020004" pitchFamily="49" charset="0"/>
              <a:cs typeface="Cascadia Code" panose="020B0609020000020004" pitchFamily="49" charset="0"/>
            </a:endParaRPr>
          </a:p>
          <a:p>
            <a:endParaRPr lang="en-US" dirty="0">
              <a:solidFill>
                <a:srgbClr val="FAFBF6"/>
              </a:solidFill>
              <a:latin typeface="Cascadia Code" panose="020B0609020000020004" pitchFamily="49" charset="0"/>
              <a:cs typeface="Cascadia Code" panose="020B0609020000020004" pitchFamily="49" charset="0"/>
            </a:endParaRPr>
          </a:p>
        </p:txBody>
      </p:sp>
      <p:sp>
        <p:nvSpPr>
          <p:cNvPr id="5" name="Podnadpis 3">
            <a:extLst>
              <a:ext uri="{FF2B5EF4-FFF2-40B4-BE49-F238E27FC236}">
                <a16:creationId xmlns:a16="http://schemas.microsoft.com/office/drawing/2014/main" id="{40E067FF-356F-B471-7ABB-7401437D5841}"/>
              </a:ext>
            </a:extLst>
          </p:cNvPr>
          <p:cNvSpPr txBox="1">
            <a:spLocks/>
          </p:cNvSpPr>
          <p:nvPr/>
        </p:nvSpPr>
        <p:spPr>
          <a:xfrm>
            <a:off x="1524000" y="2128838"/>
            <a:ext cx="9144000" cy="5635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endParaRPr lang="en-US" dirty="0"/>
          </a:p>
        </p:txBody>
      </p:sp>
      <p:pic>
        <p:nvPicPr>
          <p:cNvPr id="1036" name="Picture 12" descr="blue sky cloud bubble pixel design for decoration wheather forcast pixel  design 36395794 PNG">
            <a:extLst>
              <a:ext uri="{FF2B5EF4-FFF2-40B4-BE49-F238E27FC236}">
                <a16:creationId xmlns:a16="http://schemas.microsoft.com/office/drawing/2014/main" id="{83AD7321-E490-D544-1DFD-740C4451E616}"/>
              </a:ext>
            </a:extLst>
          </p:cNvPr>
          <p:cNvPicPr>
            <a:picLocks noChangeAspect="1" noChangeArrowheads="1"/>
          </p:cNvPicPr>
          <p:nvPr/>
        </p:nvPicPr>
        <p:blipFill>
          <a:blip r:embed="rId2">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7827288" y="-163512"/>
            <a:ext cx="5002022" cy="2387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lue sky cloud bubble pixel design for decoration wheather forcast pixel  design 36395794 PNG">
            <a:extLst>
              <a:ext uri="{FF2B5EF4-FFF2-40B4-BE49-F238E27FC236}">
                <a16:creationId xmlns:a16="http://schemas.microsoft.com/office/drawing/2014/main" id="{0B1C04F7-F819-5EAC-6A59-E06406389EC0}"/>
              </a:ext>
            </a:extLst>
          </p:cNvPr>
          <p:cNvPicPr>
            <a:picLocks noChangeAspect="1" noChangeArrowheads="1"/>
          </p:cNvPicPr>
          <p:nvPr/>
        </p:nvPicPr>
        <p:blipFill>
          <a:blip r:embed="rId2">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flipH="1">
            <a:off x="-1491772" y="4048125"/>
            <a:ext cx="6187015" cy="295322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315664E5-F089-AB08-5248-F174CFC47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017372" y="4157348"/>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a:extLst>
              <a:ext uri="{FF2B5EF4-FFF2-40B4-BE49-F238E27FC236}">
                <a16:creationId xmlns:a16="http://schemas.microsoft.com/office/drawing/2014/main" id="{ADC63FA6-D15F-C394-0860-BC23E5775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83628" y="-452752"/>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22" name="Obrázek 21">
            <a:extLst>
              <a:ext uri="{FF2B5EF4-FFF2-40B4-BE49-F238E27FC236}">
                <a16:creationId xmlns:a16="http://schemas.microsoft.com/office/drawing/2014/main" id="{0534C202-B6A6-0CDC-ACFE-1300D2149E2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37562" y1="92248" x2="52985" y2="8786"/>
                        <a14:foregroundMark x1="9453" y1="71318" x2="39055" y2="43411"/>
                        <a14:foregroundMark x1="27612" y1="21189" x2="33582" y2="17054"/>
                        <a14:foregroundMark x1="37811" y1="23773" x2="62189" y2="60982"/>
                        <a14:foregroundMark x1="59950" y1="15762" x2="68657" y2="35401"/>
                      </a14:backgroundRemoval>
                    </a14:imgEffect>
                  </a14:imgLayer>
                </a14:imgProps>
              </a:ext>
              <a:ext uri="{28A0092B-C50C-407E-A947-70E740481C1C}">
                <a14:useLocalDpi xmlns:a14="http://schemas.microsoft.com/office/drawing/2010/main" val="0"/>
              </a:ext>
            </a:extLst>
          </a:blip>
          <a:stretch>
            <a:fillRect/>
          </a:stretch>
        </p:blipFill>
        <p:spPr>
          <a:xfrm>
            <a:off x="164953" y="167360"/>
            <a:ext cx="2873563" cy="2766341"/>
          </a:xfrm>
          <a:prstGeom prst="rect">
            <a:avLst/>
          </a:prstGeom>
        </p:spPr>
      </p:pic>
      <p:pic>
        <p:nvPicPr>
          <p:cNvPr id="3098" name="Picture 26">
            <a:extLst>
              <a:ext uri="{FF2B5EF4-FFF2-40B4-BE49-F238E27FC236}">
                <a16:creationId xmlns:a16="http://schemas.microsoft.com/office/drawing/2014/main" id="{18F96BDA-6D92-88E9-32B4-E3CAEB11FCC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78" b="100000" l="0" r="100000">
                        <a14:foregroundMark x1="31915" y1="32327" x2="38475" y2="29840"/>
                        <a14:foregroundMark x1="64716" y1="63055" x2="64716" y2="63055"/>
                        <a14:backgroundMark x1="8865" y1="7993" x2="8865" y2="7993"/>
                        <a14:backgroundMark x1="8156" y1="36590" x2="29965" y2="4085"/>
                        <a14:backgroundMark x1="10993" y1="54707" x2="15426" y2="81350"/>
                        <a14:backgroundMark x1="42908" y1="97691" x2="55319" y2="95204"/>
                        <a14:backgroundMark x1="68085" y1="93428" x2="92199" y2="87744"/>
                        <a14:backgroundMark x1="83511" y1="73535" x2="99468" y2="47069"/>
                        <a14:backgroundMark x1="98227" y1="33037" x2="96986" y2="6217"/>
                      </a14:backgroundRemoval>
                    </a14:imgEffect>
                  </a14:imgLayer>
                </a14:imgProps>
              </a:ext>
              <a:ext uri="{28A0092B-C50C-407E-A947-70E740481C1C}">
                <a14:useLocalDpi xmlns:a14="http://schemas.microsoft.com/office/drawing/2010/main" val="0"/>
              </a:ext>
            </a:extLst>
          </a:blip>
          <a:srcRect/>
          <a:stretch>
            <a:fillRect/>
          </a:stretch>
        </p:blipFill>
        <p:spPr bwMode="auto">
          <a:xfrm>
            <a:off x="9296400" y="3634751"/>
            <a:ext cx="3228975" cy="3223249"/>
          </a:xfrm>
          <a:prstGeom prst="rect">
            <a:avLst/>
          </a:prstGeom>
          <a:noFill/>
          <a:extLst>
            <a:ext uri="{909E8E84-426E-40DD-AFC4-6F175D3DCCD1}">
              <a14:hiddenFill xmlns:a14="http://schemas.microsoft.com/office/drawing/2010/main">
                <a:solidFill>
                  <a:srgbClr val="FFFFFF"/>
                </a:solidFill>
              </a14:hiddenFill>
            </a:ext>
          </a:extLst>
        </p:spPr>
      </p:pic>
      <p:pic>
        <p:nvPicPr>
          <p:cNvPr id="24" name="Obrázek 23">
            <a:extLst>
              <a:ext uri="{FF2B5EF4-FFF2-40B4-BE49-F238E27FC236}">
                <a16:creationId xmlns:a16="http://schemas.microsoft.com/office/drawing/2014/main" id="{143CCD78-4AFC-B0D4-7E50-4760EB90FAD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40000" y1="97826" x2="40000" y2="97826"/>
                        <a14:foregroundMark x1="31500" y1="94022" x2="31500" y2="94022"/>
                        <a14:foregroundMark x1="23500" y1="91304" x2="23500" y2="91304"/>
                        <a14:foregroundMark x1="18000" y1="83696" x2="18000" y2="83696"/>
                        <a14:foregroundMark x1="13500" y1="79891" x2="13500" y2="79891"/>
                        <a14:foregroundMark x1="9000" y1="42391" x2="9000" y2="42391"/>
                        <a14:foregroundMark x1="13000" y1="36413" x2="13000" y2="36413"/>
                        <a14:foregroundMark x1="9000" y1="26087" x2="9000" y2="26087"/>
                        <a14:foregroundMark x1="16000" y1="6522" x2="16000" y2="6522"/>
                        <a14:foregroundMark x1="21000" y1="10870" x2="21000" y2="10870"/>
                        <a14:foregroundMark x1="25500" y1="14130" x2="25500" y2="14130"/>
                        <a14:foregroundMark x1="28500" y1="19022" x2="28500" y2="19022"/>
                        <a14:foregroundMark x1="33000" y1="23370" x2="33000" y2="23370"/>
                        <a14:foregroundMark x1="46000" y1="18478" x2="46000" y2="18478"/>
                        <a14:foregroundMark x1="64500" y1="23370" x2="64500" y2="23370"/>
                        <a14:foregroundMark x1="70000" y1="19565" x2="70000" y2="19565"/>
                        <a14:foregroundMark x1="73000" y1="14674" x2="73000" y2="14674"/>
                        <a14:foregroundMark x1="6500" y1="88587" x2="6500" y2="88587"/>
                        <a14:foregroundMark x1="32000" y1="78804" x2="72000" y2="66848"/>
                        <a14:foregroundMark x1="29000" y1="79348" x2="29000" y2="79348"/>
                        <a14:foregroundMark x1="42500" y1="80978" x2="52500" y2="61413"/>
                        <a14:foregroundMark x1="63000" y1="94022" x2="57000" y2="52174"/>
                        <a14:foregroundMark x1="20000" y1="65761" x2="34000" y2="43478"/>
                        <a14:foregroundMark x1="78000" y1="10326" x2="78000" y2="10326"/>
                        <a14:foregroundMark x1="83500" y1="7065" x2="83500" y2="7065"/>
                        <a14:foregroundMark x1="90000" y1="15761" x2="85500" y2="55435"/>
                        <a14:foregroundMark x1="93500" y1="57065" x2="93500" y2="57065"/>
                        <a14:foregroundMark x1="86000" y1="82065" x2="86000" y2="82065"/>
                        <a14:foregroundMark x1="81500" y1="85326" x2="81500" y2="85326"/>
                        <a14:foregroundMark x1="77500" y1="88043" x2="77500" y2="88043"/>
                      </a14:backgroundRemoval>
                    </a14:imgEffect>
                  </a14:imgLayer>
                </a14:imgProps>
              </a:ext>
              <a:ext uri="{28A0092B-C50C-407E-A947-70E740481C1C}">
                <a14:useLocalDpi xmlns:a14="http://schemas.microsoft.com/office/drawing/2010/main" val="0"/>
              </a:ext>
            </a:extLst>
          </a:blip>
          <a:stretch>
            <a:fillRect/>
          </a:stretch>
        </p:blipFill>
        <p:spPr>
          <a:xfrm>
            <a:off x="5402934" y="1259283"/>
            <a:ext cx="1386132" cy="1275242"/>
          </a:xfrm>
          <a:prstGeom prst="rect">
            <a:avLst/>
          </a:prstGeom>
        </p:spPr>
      </p:pic>
    </p:spTree>
    <p:extLst>
      <p:ext uri="{BB962C8B-B14F-4D97-AF65-F5344CB8AC3E}">
        <p14:creationId xmlns:p14="http://schemas.microsoft.com/office/powerpoint/2010/main" val="668162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8">
            <a:extLst>
              <a:ext uri="{FF2B5EF4-FFF2-40B4-BE49-F238E27FC236}">
                <a16:creationId xmlns:a16="http://schemas.microsoft.com/office/drawing/2014/main" id="{279F3789-B2CD-2E53-EB27-DFACC6D0E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239033" y="-597945"/>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18">
            <a:extLst>
              <a:ext uri="{FF2B5EF4-FFF2-40B4-BE49-F238E27FC236}">
                <a16:creationId xmlns:a16="http://schemas.microsoft.com/office/drawing/2014/main" id="{6516BCFF-03D9-3A9E-1F0B-C940EDA75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3353025"/>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5FDC4A38-41CC-3942-465E-BFAE0126BACE}"/>
              </a:ext>
            </a:extLst>
          </p:cNvPr>
          <p:cNvSpPr>
            <a:spLocks noGrp="1"/>
          </p:cNvSpPr>
          <p:nvPr>
            <p:ph type="title"/>
          </p:nvPr>
        </p:nvSpPr>
        <p:spPr/>
        <p:txBody>
          <a:bodyPr/>
          <a:lstStyle/>
          <a:p>
            <a:r>
              <a:rPr lang="cs-CZ" dirty="0" err="1">
                <a:solidFill>
                  <a:srgbClr val="EAB9CF"/>
                </a:solidFill>
                <a:latin typeface="Comic Sans MS" panose="030F0702030302020204" pitchFamily="66" charset="0"/>
              </a:rPr>
              <a:t>Sprites</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63EACE3A-BA87-0DEE-822B-DBE3353F6214}"/>
              </a:ext>
            </a:extLst>
          </p:cNvPr>
          <p:cNvSpPr>
            <a:spLocks noGrp="1"/>
          </p:cNvSpPr>
          <p:nvPr>
            <p:ph idx="1"/>
          </p:nvPr>
        </p:nvSpPr>
        <p:spPr/>
        <p:txBody>
          <a:bodyPr/>
          <a:lstStyle/>
          <a:p>
            <a:r>
              <a:rPr lang="cs-CZ" dirty="0">
                <a:solidFill>
                  <a:srgbClr val="FAFBF6"/>
                </a:solidFill>
                <a:latin typeface="Cascadia Code" panose="020B0609020000020004" pitchFamily="49" charset="0"/>
                <a:cs typeface="Cascadia Code" panose="020B0609020000020004" pitchFamily="49" charset="0"/>
              </a:rPr>
              <a:t>hlavní postava:</a:t>
            </a:r>
          </a:p>
          <a:p>
            <a:pPr lvl="1"/>
            <a:r>
              <a:rPr lang="cs-CZ" sz="2800" dirty="0" err="1">
                <a:solidFill>
                  <a:srgbClr val="FAFBF6"/>
                </a:solidFill>
                <a:latin typeface="Cascadia Code" panose="020B0609020000020004" pitchFamily="49" charset="0"/>
                <a:cs typeface="Cascadia Code" panose="020B0609020000020004" pitchFamily="49" charset="0"/>
              </a:rPr>
              <a:t>mainCharacterSyndrome</a:t>
            </a:r>
            <a:endParaRPr lang="cs-CZ" sz="2800" dirty="0">
              <a:solidFill>
                <a:srgbClr val="FAFBF6"/>
              </a:solidFill>
              <a:latin typeface="Cascadia Code" panose="020B0609020000020004" pitchFamily="49" charset="0"/>
              <a:cs typeface="Cascadia Code" panose="020B0609020000020004" pitchFamily="49" charset="0"/>
            </a:endParaRPr>
          </a:p>
          <a:p>
            <a:r>
              <a:rPr lang="cs-CZ" dirty="0">
                <a:solidFill>
                  <a:srgbClr val="FAFBF6"/>
                </a:solidFill>
                <a:latin typeface="Cascadia Code" panose="020B0609020000020004" pitchFamily="49" charset="0"/>
                <a:cs typeface="Cascadia Code" panose="020B0609020000020004" pitchFamily="49" charset="0"/>
              </a:rPr>
              <a:t>nepřátelé:</a:t>
            </a:r>
          </a:p>
          <a:p>
            <a:pPr lvl="1"/>
            <a:r>
              <a:rPr lang="cs-CZ" sz="2800" dirty="0" err="1">
                <a:solidFill>
                  <a:srgbClr val="FAFBF6"/>
                </a:solidFill>
                <a:latin typeface="Cascadia Code" panose="020B0609020000020004" pitchFamily="49" charset="0"/>
                <a:cs typeface="Cascadia Code" panose="020B0609020000020004" pitchFamily="49" charset="0"/>
              </a:rPr>
              <a:t>cFlam</a:t>
            </a:r>
            <a:endParaRPr lang="cs-CZ" sz="2800" dirty="0">
              <a:solidFill>
                <a:srgbClr val="FAFBF6"/>
              </a:solidFill>
              <a:latin typeface="Cascadia Code" panose="020B0609020000020004" pitchFamily="49" charset="0"/>
              <a:cs typeface="Cascadia Code" panose="020B0609020000020004" pitchFamily="49" charset="0"/>
            </a:endParaRPr>
          </a:p>
          <a:p>
            <a:pPr lvl="1"/>
            <a:r>
              <a:rPr lang="cs-CZ" sz="2800" dirty="0" err="1">
                <a:solidFill>
                  <a:srgbClr val="FAFBF6"/>
                </a:solidFill>
                <a:latin typeface="Cascadia Code" panose="020B0609020000020004" pitchFamily="49" charset="0"/>
                <a:cs typeface="Cascadia Code" panose="020B0609020000020004" pitchFamily="49" charset="0"/>
              </a:rPr>
              <a:t>cSkeleton</a:t>
            </a:r>
            <a:endParaRPr lang="cs-CZ" sz="2800" dirty="0">
              <a:solidFill>
                <a:srgbClr val="FAFBF6"/>
              </a:solidFill>
              <a:latin typeface="Cascadia Code" panose="020B0609020000020004" pitchFamily="49" charset="0"/>
              <a:cs typeface="Cascadia Code" panose="020B0609020000020004" pitchFamily="49" charset="0"/>
            </a:endParaRPr>
          </a:p>
          <a:p>
            <a:pPr lvl="1"/>
            <a:r>
              <a:rPr lang="cs-CZ" sz="2800" dirty="0" err="1">
                <a:solidFill>
                  <a:srgbClr val="FAFBF6"/>
                </a:solidFill>
                <a:latin typeface="Cascadia Code" panose="020B0609020000020004" pitchFamily="49" charset="0"/>
                <a:cs typeface="Cascadia Code" panose="020B0609020000020004" pitchFamily="49" charset="0"/>
              </a:rPr>
              <a:t>cSpirit</a:t>
            </a:r>
            <a:endParaRPr lang="cs-CZ" sz="2800" dirty="0">
              <a:solidFill>
                <a:srgbClr val="FAFBF6"/>
              </a:solidFill>
              <a:latin typeface="Cascadia Code" panose="020B0609020000020004" pitchFamily="49" charset="0"/>
              <a:cs typeface="Cascadia Code" panose="020B0609020000020004" pitchFamily="49" charset="0"/>
            </a:endParaRPr>
          </a:p>
          <a:p>
            <a:pPr lvl="1"/>
            <a:r>
              <a:rPr lang="cs-CZ" sz="2800" dirty="0" err="1">
                <a:solidFill>
                  <a:srgbClr val="FAFBF6"/>
                </a:solidFill>
                <a:latin typeface="Cascadia Code" panose="020B0609020000020004" pitchFamily="49" charset="0"/>
                <a:cs typeface="Cascadia Code" panose="020B0609020000020004" pitchFamily="49" charset="0"/>
              </a:rPr>
              <a:t>cStatue</a:t>
            </a:r>
            <a:endParaRPr lang="en-US" sz="2800" dirty="0">
              <a:solidFill>
                <a:srgbClr val="FAFBF6"/>
              </a:solidFill>
              <a:latin typeface="Cascadia Code" panose="020B0609020000020004" pitchFamily="49" charset="0"/>
              <a:cs typeface="Cascadia Code" panose="020B0609020000020004" pitchFamily="49" charset="0"/>
            </a:endParaRPr>
          </a:p>
        </p:txBody>
      </p:sp>
      <p:pic>
        <p:nvPicPr>
          <p:cNvPr id="5" name="Obrázek 4">
            <a:extLst>
              <a:ext uri="{FF2B5EF4-FFF2-40B4-BE49-F238E27FC236}">
                <a16:creationId xmlns:a16="http://schemas.microsoft.com/office/drawing/2014/main" id="{B06679A0-9B1C-F9F0-88C6-C441A9A5C0CC}"/>
              </a:ext>
            </a:extLst>
          </p:cNvPr>
          <p:cNvPicPr>
            <a:picLocks noChangeAspect="1"/>
          </p:cNvPicPr>
          <p:nvPr/>
        </p:nvPicPr>
        <p:blipFill>
          <a:blip r:embed="rId3">
            <a:extLst>
              <a:ext uri="{28A0092B-C50C-407E-A947-70E740481C1C}">
                <a14:useLocalDpi xmlns:a14="http://schemas.microsoft.com/office/drawing/2010/main" val="0"/>
              </a:ext>
            </a:extLst>
          </a:blip>
          <a:srcRect t="56769"/>
          <a:stretch/>
        </p:blipFill>
        <p:spPr>
          <a:xfrm>
            <a:off x="9389020" y="1144588"/>
            <a:ext cx="2057143" cy="1556310"/>
          </a:xfrm>
          <a:prstGeom prst="rect">
            <a:avLst/>
          </a:prstGeom>
        </p:spPr>
      </p:pic>
      <p:pic>
        <p:nvPicPr>
          <p:cNvPr id="7" name="Obrázek 6">
            <a:extLst>
              <a:ext uri="{FF2B5EF4-FFF2-40B4-BE49-F238E27FC236}">
                <a16:creationId xmlns:a16="http://schemas.microsoft.com/office/drawing/2014/main" id="{27F3BAA0-7CBF-6E86-C8E2-426347E3A8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973" y="3258000"/>
            <a:ext cx="2057143" cy="3600000"/>
          </a:xfrm>
          <a:prstGeom prst="rect">
            <a:avLst/>
          </a:prstGeom>
        </p:spPr>
      </p:pic>
      <p:pic>
        <p:nvPicPr>
          <p:cNvPr id="9" name="Obrázek 8">
            <a:extLst>
              <a:ext uri="{FF2B5EF4-FFF2-40B4-BE49-F238E27FC236}">
                <a16:creationId xmlns:a16="http://schemas.microsoft.com/office/drawing/2014/main" id="{3AD3F48C-7A5C-3362-7913-C47B00288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8364" y="3258000"/>
            <a:ext cx="2057143" cy="3600000"/>
          </a:xfrm>
          <a:prstGeom prst="rect">
            <a:avLst/>
          </a:prstGeom>
        </p:spPr>
      </p:pic>
      <p:pic>
        <p:nvPicPr>
          <p:cNvPr id="10" name="Obrázek 9">
            <a:extLst>
              <a:ext uri="{FF2B5EF4-FFF2-40B4-BE49-F238E27FC236}">
                <a16:creationId xmlns:a16="http://schemas.microsoft.com/office/drawing/2014/main" id="{2499A0AB-702C-C5E3-2DF3-3051C14F866F}"/>
              </a:ext>
            </a:extLst>
          </p:cNvPr>
          <p:cNvPicPr>
            <a:picLocks noChangeAspect="1"/>
          </p:cNvPicPr>
          <p:nvPr/>
        </p:nvPicPr>
        <p:blipFill>
          <a:blip r:embed="rId3">
            <a:extLst>
              <a:ext uri="{28A0092B-C50C-407E-A947-70E740481C1C}">
                <a14:useLocalDpi xmlns:a14="http://schemas.microsoft.com/office/drawing/2010/main" val="0"/>
              </a:ext>
            </a:extLst>
          </a:blip>
          <a:srcRect b="42610"/>
          <a:stretch/>
        </p:blipFill>
        <p:spPr>
          <a:xfrm>
            <a:off x="7239514" y="634856"/>
            <a:ext cx="2057143" cy="2066042"/>
          </a:xfrm>
          <a:prstGeom prst="rect">
            <a:avLst/>
          </a:prstGeom>
        </p:spPr>
      </p:pic>
      <p:pic>
        <p:nvPicPr>
          <p:cNvPr id="12" name="Obrázek 11">
            <a:extLst>
              <a:ext uri="{FF2B5EF4-FFF2-40B4-BE49-F238E27FC236}">
                <a16:creationId xmlns:a16="http://schemas.microsoft.com/office/drawing/2014/main" id="{7F5DCF94-0B2A-8EE8-886C-982EAEE14B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3268" y="3258000"/>
            <a:ext cx="2057143" cy="3600000"/>
          </a:xfrm>
          <a:prstGeom prst="rect">
            <a:avLst/>
          </a:prstGeom>
        </p:spPr>
      </p:pic>
      <p:pic>
        <p:nvPicPr>
          <p:cNvPr id="14" name="Obrázek 13">
            <a:extLst>
              <a:ext uri="{FF2B5EF4-FFF2-40B4-BE49-F238E27FC236}">
                <a16:creationId xmlns:a16="http://schemas.microsoft.com/office/drawing/2014/main" id="{48066693-B05D-8A41-D2D9-20CF7BBB5E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3586" y="3258000"/>
            <a:ext cx="2057143" cy="3600000"/>
          </a:xfrm>
          <a:prstGeom prst="rect">
            <a:avLst/>
          </a:prstGeom>
        </p:spPr>
      </p:pic>
      <p:sp>
        <p:nvSpPr>
          <p:cNvPr id="15" name="TextovéPole 14">
            <a:extLst>
              <a:ext uri="{FF2B5EF4-FFF2-40B4-BE49-F238E27FC236}">
                <a16:creationId xmlns:a16="http://schemas.microsoft.com/office/drawing/2014/main" id="{3013B636-9B4C-4F38-CADA-85311682891F}"/>
              </a:ext>
            </a:extLst>
          </p:cNvPr>
          <p:cNvSpPr txBox="1"/>
          <p:nvPr/>
        </p:nvSpPr>
        <p:spPr>
          <a:xfrm>
            <a:off x="4314387" y="2922515"/>
            <a:ext cx="713657"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cFlam</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16" name="TextovéPole 15">
            <a:extLst>
              <a:ext uri="{FF2B5EF4-FFF2-40B4-BE49-F238E27FC236}">
                <a16:creationId xmlns:a16="http://schemas.microsoft.com/office/drawing/2014/main" id="{7FD96156-DD4B-74C1-168A-452BD656B4B6}"/>
              </a:ext>
            </a:extLst>
          </p:cNvPr>
          <p:cNvSpPr txBox="1"/>
          <p:nvPr/>
        </p:nvSpPr>
        <p:spPr>
          <a:xfrm>
            <a:off x="6285119" y="2970629"/>
            <a:ext cx="1136850"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cSkeleton</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17" name="TextovéPole 16">
            <a:extLst>
              <a:ext uri="{FF2B5EF4-FFF2-40B4-BE49-F238E27FC236}">
                <a16:creationId xmlns:a16="http://schemas.microsoft.com/office/drawing/2014/main" id="{41DA6974-1C8A-EB1E-2FD9-969497187B37}"/>
              </a:ext>
            </a:extLst>
          </p:cNvPr>
          <p:cNvSpPr txBox="1"/>
          <p:nvPr/>
        </p:nvSpPr>
        <p:spPr>
          <a:xfrm>
            <a:off x="8549212" y="2934378"/>
            <a:ext cx="925253"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cSpirit</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18" name="TextovéPole 17">
            <a:extLst>
              <a:ext uri="{FF2B5EF4-FFF2-40B4-BE49-F238E27FC236}">
                <a16:creationId xmlns:a16="http://schemas.microsoft.com/office/drawing/2014/main" id="{33E80702-E7DD-C7BC-603D-62C6BBA4F46A}"/>
              </a:ext>
            </a:extLst>
          </p:cNvPr>
          <p:cNvSpPr txBox="1"/>
          <p:nvPr/>
        </p:nvSpPr>
        <p:spPr>
          <a:xfrm>
            <a:off x="10658620" y="2950222"/>
            <a:ext cx="925253"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cStatue</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19" name="TextovéPole 18">
            <a:extLst>
              <a:ext uri="{FF2B5EF4-FFF2-40B4-BE49-F238E27FC236}">
                <a16:creationId xmlns:a16="http://schemas.microsoft.com/office/drawing/2014/main" id="{A4621F5D-B731-6FD3-3A3C-F9EE159F4426}"/>
              </a:ext>
            </a:extLst>
          </p:cNvPr>
          <p:cNvSpPr txBox="1"/>
          <p:nvPr/>
        </p:nvSpPr>
        <p:spPr>
          <a:xfrm>
            <a:off x="9389020" y="701874"/>
            <a:ext cx="2406428"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mainCharacterSyndrome</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pic>
        <p:nvPicPr>
          <p:cNvPr id="22" name="Picture 12" descr="blue sky cloud bubble pixel design for decoration wheather forcast pixel  design 36395794 PNG">
            <a:extLst>
              <a:ext uri="{FF2B5EF4-FFF2-40B4-BE49-F238E27FC236}">
                <a16:creationId xmlns:a16="http://schemas.microsoft.com/office/drawing/2014/main" id="{F2BBE4D2-FF71-2C9C-84AA-77EB85CF0B67}"/>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172976" y="5138994"/>
            <a:ext cx="3402240" cy="162398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Přímá spojnice 22">
            <a:extLst>
              <a:ext uri="{FF2B5EF4-FFF2-40B4-BE49-F238E27FC236}">
                <a16:creationId xmlns:a16="http://schemas.microsoft.com/office/drawing/2014/main" id="{8B205EE1-C1B1-7C64-967E-4CDD1CA2441A}"/>
              </a:ext>
            </a:extLst>
          </p:cNvPr>
          <p:cNvCxnSpPr>
            <a:cxnSpLocks/>
          </p:cNvCxnSpPr>
          <p:nvPr/>
        </p:nvCxnSpPr>
        <p:spPr>
          <a:xfrm flipH="1">
            <a:off x="3066086" y="1009651"/>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12" descr="blue sky cloud bubble pixel design for decoration wheather forcast pixel  design 36395794 PNG">
            <a:extLst>
              <a:ext uri="{FF2B5EF4-FFF2-40B4-BE49-F238E27FC236}">
                <a16:creationId xmlns:a16="http://schemas.microsoft.com/office/drawing/2014/main" id="{B7C6C5CE-A942-D88C-EA19-8F6C8CC7EE1B}"/>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4587777" y="959410"/>
            <a:ext cx="2210089" cy="10549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blue sky cloud bubble pixel design for decoration wheather forcast pixel  design 36395794 PNG">
            <a:extLst>
              <a:ext uri="{FF2B5EF4-FFF2-40B4-BE49-F238E27FC236}">
                <a16:creationId xmlns:a16="http://schemas.microsoft.com/office/drawing/2014/main" id="{B4E67D33-99F4-F3FF-DD50-8F336408FF18}"/>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5362726" y="170481"/>
            <a:ext cx="1724314" cy="82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80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8">
            <a:extLst>
              <a:ext uri="{FF2B5EF4-FFF2-40B4-BE49-F238E27FC236}">
                <a16:creationId xmlns:a16="http://schemas.microsoft.com/office/drawing/2014/main" id="{839D763C-A67A-E1AC-502C-31852FF2E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053952" y="720661"/>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 name="Picture 18">
            <a:extLst>
              <a:ext uri="{FF2B5EF4-FFF2-40B4-BE49-F238E27FC236}">
                <a16:creationId xmlns:a16="http://schemas.microsoft.com/office/drawing/2014/main" id="{1E55B995-870A-637A-0C7D-8341F0DE1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97042" y="2226188"/>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 name="Obrázek 2">
            <a:extLst>
              <a:ext uri="{FF2B5EF4-FFF2-40B4-BE49-F238E27FC236}">
                <a16:creationId xmlns:a16="http://schemas.microsoft.com/office/drawing/2014/main" id="{2E9FA2A8-CDA3-6EEA-A6AF-C4785BD28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46" y="3242345"/>
            <a:ext cx="2430000" cy="3240000"/>
          </a:xfrm>
          <a:prstGeom prst="rect">
            <a:avLst/>
          </a:prstGeom>
        </p:spPr>
      </p:pic>
      <p:pic>
        <p:nvPicPr>
          <p:cNvPr id="5" name="Obrázek 4">
            <a:extLst>
              <a:ext uri="{FF2B5EF4-FFF2-40B4-BE49-F238E27FC236}">
                <a16:creationId xmlns:a16="http://schemas.microsoft.com/office/drawing/2014/main" id="{96666EA7-90CE-7263-C196-CAF309D2C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3073" y="3391127"/>
            <a:ext cx="2430000" cy="3240000"/>
          </a:xfrm>
          <a:prstGeom prst="rect">
            <a:avLst/>
          </a:prstGeom>
        </p:spPr>
      </p:pic>
      <p:pic>
        <p:nvPicPr>
          <p:cNvPr id="7" name="Obrázek 6">
            <a:extLst>
              <a:ext uri="{FF2B5EF4-FFF2-40B4-BE49-F238E27FC236}">
                <a16:creationId xmlns:a16="http://schemas.microsoft.com/office/drawing/2014/main" id="{01C65606-0DEE-5EF1-4E73-665F316E3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376" y="583647"/>
            <a:ext cx="2430000" cy="3240000"/>
          </a:xfrm>
          <a:prstGeom prst="rect">
            <a:avLst/>
          </a:prstGeom>
        </p:spPr>
      </p:pic>
      <p:pic>
        <p:nvPicPr>
          <p:cNvPr id="9" name="Obrázek 8">
            <a:extLst>
              <a:ext uri="{FF2B5EF4-FFF2-40B4-BE49-F238E27FC236}">
                <a16:creationId xmlns:a16="http://schemas.microsoft.com/office/drawing/2014/main" id="{C8135913-56D3-250C-4B57-EED92ABE1D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1183" y="3495101"/>
            <a:ext cx="2430000" cy="3240000"/>
          </a:xfrm>
          <a:prstGeom prst="rect">
            <a:avLst/>
          </a:prstGeom>
        </p:spPr>
      </p:pic>
      <p:pic>
        <p:nvPicPr>
          <p:cNvPr id="11" name="Obrázek 10">
            <a:extLst>
              <a:ext uri="{FF2B5EF4-FFF2-40B4-BE49-F238E27FC236}">
                <a16:creationId xmlns:a16="http://schemas.microsoft.com/office/drawing/2014/main" id="{1A1BBA7D-A2A3-A605-5B1F-B16F17EEF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5322" y="3495101"/>
            <a:ext cx="2430000" cy="3240000"/>
          </a:xfrm>
          <a:prstGeom prst="rect">
            <a:avLst/>
          </a:prstGeom>
        </p:spPr>
      </p:pic>
      <p:pic>
        <p:nvPicPr>
          <p:cNvPr id="13" name="Obrázek 12">
            <a:extLst>
              <a:ext uri="{FF2B5EF4-FFF2-40B4-BE49-F238E27FC236}">
                <a16:creationId xmlns:a16="http://schemas.microsoft.com/office/drawing/2014/main" id="{09DF0608-F818-BCEF-6FF0-DD7BA17A29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8091" y="251472"/>
            <a:ext cx="2430000" cy="3240000"/>
          </a:xfrm>
          <a:prstGeom prst="rect">
            <a:avLst/>
          </a:prstGeom>
        </p:spPr>
      </p:pic>
      <p:pic>
        <p:nvPicPr>
          <p:cNvPr id="15" name="Obrázek 14">
            <a:extLst>
              <a:ext uri="{FF2B5EF4-FFF2-40B4-BE49-F238E27FC236}">
                <a16:creationId xmlns:a16="http://schemas.microsoft.com/office/drawing/2014/main" id="{9BE7A674-0C99-C4C2-E88B-1BC846E166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6028" y="422382"/>
            <a:ext cx="2430000" cy="3240000"/>
          </a:xfrm>
          <a:prstGeom prst="rect">
            <a:avLst/>
          </a:prstGeom>
        </p:spPr>
      </p:pic>
      <p:pic>
        <p:nvPicPr>
          <p:cNvPr id="18" name="Picture 12" descr="blue sky cloud bubble pixel design for decoration wheather forcast pixel  design 36395794 PNG">
            <a:extLst>
              <a:ext uri="{FF2B5EF4-FFF2-40B4-BE49-F238E27FC236}">
                <a16:creationId xmlns:a16="http://schemas.microsoft.com/office/drawing/2014/main" id="{E048A8D5-A841-4EE7-0931-33635FB6462A}"/>
              </a:ext>
            </a:extLst>
          </p:cNvPr>
          <p:cNvPicPr>
            <a:picLocks noChangeAspect="1" noChangeArrowheads="1"/>
          </p:cNvPicPr>
          <p:nvPr/>
        </p:nvPicPr>
        <p:blipFill>
          <a:blip r:embed="rId1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9571448" y="520185"/>
            <a:ext cx="4888140" cy="2333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blue sky cloud bubble pixel design for decoration wheather forcast pixel  design 36395794 PNG">
            <a:extLst>
              <a:ext uri="{FF2B5EF4-FFF2-40B4-BE49-F238E27FC236}">
                <a16:creationId xmlns:a16="http://schemas.microsoft.com/office/drawing/2014/main" id="{E4870392-F8D6-FAC2-F81A-1385A7A5AC43}"/>
              </a:ext>
            </a:extLst>
          </p:cNvPr>
          <p:cNvPicPr>
            <a:picLocks noChangeAspect="1" noChangeArrowheads="1"/>
          </p:cNvPicPr>
          <p:nvPr/>
        </p:nvPicPr>
        <p:blipFill>
          <a:blip r:embed="rId1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360344" y="399129"/>
            <a:ext cx="2152486" cy="10274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blue sky cloud bubble pixel design for decoration wheather forcast pixel  design 36395794 PNG">
            <a:extLst>
              <a:ext uri="{FF2B5EF4-FFF2-40B4-BE49-F238E27FC236}">
                <a16:creationId xmlns:a16="http://schemas.microsoft.com/office/drawing/2014/main" id="{A025EDE2-5653-9488-2BFA-FC36400271A9}"/>
              </a:ext>
            </a:extLst>
          </p:cNvPr>
          <p:cNvPicPr>
            <a:picLocks noChangeAspect="1" noChangeArrowheads="1"/>
          </p:cNvPicPr>
          <p:nvPr/>
        </p:nvPicPr>
        <p:blipFill>
          <a:blip r:embed="rId1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1604230" y="1690696"/>
            <a:ext cx="3238797" cy="1545965"/>
          </a:xfrm>
          <a:prstGeom prst="rect">
            <a:avLst/>
          </a:prstGeom>
          <a:noFill/>
          <a:extLst>
            <a:ext uri="{909E8E84-426E-40DD-AFC4-6F175D3DCCD1}">
              <a14:hiddenFill xmlns:a14="http://schemas.microsoft.com/office/drawing/2010/main">
                <a:solidFill>
                  <a:srgbClr val="FFFFFF"/>
                </a:solidFill>
              </a14:hiddenFill>
            </a:ext>
          </a:extLst>
        </p:spPr>
      </p:pic>
      <p:sp>
        <p:nvSpPr>
          <p:cNvPr id="22" name="TextovéPole 21">
            <a:extLst>
              <a:ext uri="{FF2B5EF4-FFF2-40B4-BE49-F238E27FC236}">
                <a16:creationId xmlns:a16="http://schemas.microsoft.com/office/drawing/2014/main" id="{2F77A414-E145-684E-D68B-D947B9CED508}"/>
              </a:ext>
            </a:extLst>
          </p:cNvPr>
          <p:cNvSpPr txBox="1"/>
          <p:nvPr/>
        </p:nvSpPr>
        <p:spPr>
          <a:xfrm>
            <a:off x="5492756" y="122899"/>
            <a:ext cx="1234633" cy="523220"/>
          </a:xfrm>
          <a:prstGeom prst="rect">
            <a:avLst/>
          </a:prstGeom>
          <a:solidFill>
            <a:schemeClr val="tx1">
              <a:lumMod val="95000"/>
              <a:lumOff val="5000"/>
              <a:alpha val="50000"/>
            </a:schemeClr>
          </a:solidFill>
        </p:spPr>
        <p:txBody>
          <a:bodyPr wrap="none" rtlCol="0">
            <a:spAutoFit/>
          </a:bodyPr>
          <a:lstStyle/>
          <a:p>
            <a:r>
              <a:rPr lang="cs-CZ" sz="2800" dirty="0" err="1">
                <a:solidFill>
                  <a:srgbClr val="FAFBF6">
                    <a:alpha val="50000"/>
                  </a:srgbClr>
                </a:solidFill>
                <a:latin typeface="Cascadia Code" panose="020B0609020000020004" pitchFamily="49" charset="0"/>
                <a:cs typeface="Cascadia Code" panose="020B0609020000020004" pitchFamily="49" charset="0"/>
              </a:rPr>
              <a:t>trees</a:t>
            </a:r>
            <a:endParaRPr lang="cs-CZ" sz="2800" dirty="0">
              <a:solidFill>
                <a:srgbClr val="FAFBF6">
                  <a:alpha val="50000"/>
                </a:srgb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237679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a:extLst>
              <a:ext uri="{FF2B5EF4-FFF2-40B4-BE49-F238E27FC236}">
                <a16:creationId xmlns:a16="http://schemas.microsoft.com/office/drawing/2014/main" id="{69595430-0E98-3983-3352-A61BCAB77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3353025"/>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A56E8AFB-F272-FB43-BD0D-2682A5F75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931891" y="198807"/>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35FFE2FD-0A12-0877-C379-9F6B04889C57}"/>
              </a:ext>
            </a:extLst>
          </p:cNvPr>
          <p:cNvSpPr>
            <a:spLocks noGrp="1"/>
          </p:cNvSpPr>
          <p:nvPr>
            <p:ph type="title"/>
          </p:nvPr>
        </p:nvSpPr>
        <p:spPr/>
        <p:txBody>
          <a:bodyPr/>
          <a:lstStyle/>
          <a:p>
            <a:r>
              <a:rPr lang="cs-CZ" dirty="0" err="1">
                <a:solidFill>
                  <a:srgbClr val="EAB9CF"/>
                </a:solidFill>
                <a:latin typeface="Comic Sans MS" panose="030F0702030302020204" pitchFamily="66" charset="0"/>
              </a:rPr>
              <a:t>Tilemapy</a:t>
            </a:r>
            <a:r>
              <a:rPr lang="cs-CZ" dirty="0">
                <a:solidFill>
                  <a:srgbClr val="EAB9CF"/>
                </a:solidFill>
                <a:latin typeface="Comic Sans MS" panose="030F0702030302020204" pitchFamily="66" charset="0"/>
              </a:rPr>
              <a:t> </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EF7729D5-73D0-294E-CF25-FB34B2D6C830}"/>
              </a:ext>
            </a:extLst>
          </p:cNvPr>
          <p:cNvSpPr>
            <a:spLocks noGrp="1"/>
          </p:cNvSpPr>
          <p:nvPr>
            <p:ph idx="1"/>
          </p:nvPr>
        </p:nvSpPr>
        <p:spPr/>
        <p:txBody>
          <a:bodyPr numCol="2"/>
          <a:lstStyle/>
          <a:p>
            <a:r>
              <a:rPr lang="en-US" dirty="0">
                <a:solidFill>
                  <a:srgbClr val="FAFBF6"/>
                </a:solidFill>
                <a:latin typeface="Cascadia Code" panose="020B0609020000020004" pitchFamily="49" charset="0"/>
                <a:cs typeface="Cascadia Code" panose="020B0609020000020004" pitchFamily="49" charset="0"/>
              </a:rPr>
              <a:t>bottom(ass)-bushes</a:t>
            </a:r>
            <a:endParaRPr lang="cs-CZ" dirty="0">
              <a:solidFill>
                <a:srgbClr val="FAFBF6"/>
              </a:solidFill>
              <a:latin typeface="Cascadia Code" panose="020B0609020000020004" pitchFamily="49" charset="0"/>
              <a:cs typeface="Cascadia Code" panose="020B0609020000020004" pitchFamily="49" charset="0"/>
            </a:endParaRPr>
          </a:p>
          <a:p>
            <a:r>
              <a:rPr lang="cs-CZ" dirty="0" err="1">
                <a:solidFill>
                  <a:srgbClr val="FAFBF6"/>
                </a:solidFill>
                <a:latin typeface="Cascadia Code" panose="020B0609020000020004" pitchFamily="49" charset="0"/>
                <a:cs typeface="Cascadia Code" panose="020B0609020000020004" pitchFamily="49" charset="0"/>
              </a:rPr>
              <a:t>bushes</a:t>
            </a:r>
            <a:endParaRPr lang="cs-CZ" dirty="0">
              <a:solidFill>
                <a:srgbClr val="FAFBF6"/>
              </a:solidFill>
              <a:latin typeface="Cascadia Code" panose="020B0609020000020004" pitchFamily="49" charset="0"/>
              <a:cs typeface="Cascadia Code" panose="020B0609020000020004" pitchFamily="49" charset="0"/>
            </a:endParaRPr>
          </a:p>
          <a:p>
            <a:r>
              <a:rPr lang="en-US" dirty="0">
                <a:solidFill>
                  <a:srgbClr val="FAFBF6"/>
                </a:solidFill>
                <a:latin typeface="Cascadia Code" panose="020B0609020000020004" pitchFamily="49" charset="0"/>
                <a:cs typeface="Cascadia Code" panose="020B0609020000020004" pitchFamily="49" charset="0"/>
              </a:rPr>
              <a:t>bigger-grass-breakable</a:t>
            </a:r>
            <a:endParaRPr lang="cs-CZ" dirty="0">
              <a:solidFill>
                <a:srgbClr val="FAFBF6"/>
              </a:solidFill>
              <a:latin typeface="Cascadia Code" panose="020B0609020000020004" pitchFamily="49" charset="0"/>
              <a:cs typeface="Cascadia Code" panose="020B0609020000020004" pitchFamily="49" charset="0"/>
            </a:endParaRPr>
          </a:p>
          <a:p>
            <a:r>
              <a:rPr lang="en-US" dirty="0">
                <a:solidFill>
                  <a:srgbClr val="FAFBF6"/>
                </a:solidFill>
                <a:latin typeface="Cascadia Code" panose="020B0609020000020004" pitchFamily="49" charset="0"/>
                <a:cs typeface="Cascadia Code" panose="020B0609020000020004" pitchFamily="49" charset="0"/>
              </a:rPr>
              <a:t>fancy-grass-breakable</a:t>
            </a:r>
            <a:endParaRPr lang="cs-CZ" dirty="0">
              <a:solidFill>
                <a:srgbClr val="FAFBF6"/>
              </a:solidFill>
              <a:latin typeface="Cascadia Code" panose="020B0609020000020004" pitchFamily="49" charset="0"/>
              <a:cs typeface="Cascadia Code" panose="020B0609020000020004" pitchFamily="49" charset="0"/>
            </a:endParaRPr>
          </a:p>
          <a:p>
            <a:r>
              <a:rPr lang="cs-CZ" dirty="0">
                <a:solidFill>
                  <a:srgbClr val="FAFBF6"/>
                </a:solidFill>
                <a:latin typeface="Cascadia Code" panose="020B0609020000020004" pitchFamily="49" charset="0"/>
                <a:cs typeface="Cascadia Code" panose="020B0609020000020004" pitchFamily="49" charset="0"/>
              </a:rPr>
              <a:t>f</a:t>
            </a:r>
            <a:r>
              <a:rPr lang="en-US" dirty="0">
                <a:solidFill>
                  <a:srgbClr val="FAFBF6"/>
                </a:solidFill>
                <a:latin typeface="Cascadia Code" panose="020B0609020000020004" pitchFamily="49" charset="0"/>
                <a:cs typeface="Cascadia Code" panose="020B0609020000020004" pitchFamily="49" charset="0"/>
              </a:rPr>
              <a:t>lowers</a:t>
            </a:r>
            <a:endParaRPr lang="cs-CZ" dirty="0">
              <a:solidFill>
                <a:srgbClr val="FAFBF6"/>
              </a:solidFill>
              <a:latin typeface="Cascadia Code" panose="020B0609020000020004" pitchFamily="49" charset="0"/>
              <a:cs typeface="Cascadia Code" panose="020B0609020000020004" pitchFamily="49" charset="0"/>
            </a:endParaRPr>
          </a:p>
          <a:p>
            <a:r>
              <a:rPr lang="cs-CZ" dirty="0" err="1">
                <a:solidFill>
                  <a:srgbClr val="FAFBF6"/>
                </a:solidFill>
                <a:latin typeface="Cascadia Code" panose="020B0609020000020004" pitchFamily="49" charset="0"/>
                <a:cs typeface="Cascadia Code" panose="020B0609020000020004" pitchFamily="49" charset="0"/>
              </a:rPr>
              <a:t>grass</a:t>
            </a:r>
            <a:endParaRPr lang="cs-CZ" dirty="0">
              <a:solidFill>
                <a:srgbClr val="FAFBF6"/>
              </a:solidFill>
              <a:latin typeface="Cascadia Code" panose="020B0609020000020004" pitchFamily="49" charset="0"/>
              <a:cs typeface="Cascadia Code" panose="020B0609020000020004" pitchFamily="49" charset="0"/>
            </a:endParaRPr>
          </a:p>
          <a:p>
            <a:r>
              <a:rPr lang="cs-CZ" dirty="0" err="1">
                <a:solidFill>
                  <a:srgbClr val="FAFBF6"/>
                </a:solidFill>
                <a:latin typeface="Cascadia Code" panose="020B0609020000020004" pitchFamily="49" charset="0"/>
                <a:cs typeface="Cascadia Code" panose="020B0609020000020004" pitchFamily="49" charset="0"/>
              </a:rPr>
              <a:t>grass-decors</a:t>
            </a:r>
            <a:endParaRPr lang="cs-CZ" dirty="0">
              <a:solidFill>
                <a:srgbClr val="FAFBF6"/>
              </a:solidFill>
              <a:latin typeface="Cascadia Code" panose="020B0609020000020004" pitchFamily="49" charset="0"/>
              <a:cs typeface="Cascadia Code" panose="020B0609020000020004" pitchFamily="49" charset="0"/>
            </a:endParaRPr>
          </a:p>
          <a:p>
            <a:r>
              <a:rPr lang="cs-CZ" dirty="0" err="1">
                <a:solidFill>
                  <a:srgbClr val="FAFBF6"/>
                </a:solidFill>
                <a:latin typeface="Cascadia Code" panose="020B0609020000020004" pitchFamily="49" charset="0"/>
                <a:cs typeface="Cascadia Code" panose="020B0609020000020004" pitchFamily="49" charset="0"/>
              </a:rPr>
              <a:t>grass-edge</a:t>
            </a:r>
            <a:endParaRPr lang="cs-CZ" dirty="0">
              <a:solidFill>
                <a:srgbClr val="FAFBF6"/>
              </a:solidFill>
              <a:latin typeface="Cascadia Code" panose="020B0609020000020004" pitchFamily="49" charset="0"/>
              <a:cs typeface="Cascadia Code" panose="020B0609020000020004" pitchFamily="49" charset="0"/>
            </a:endParaRPr>
          </a:p>
          <a:p>
            <a:r>
              <a:rPr lang="cs-CZ" dirty="0">
                <a:solidFill>
                  <a:srgbClr val="FAFBF6"/>
                </a:solidFill>
                <a:latin typeface="Cascadia Code" panose="020B0609020000020004" pitchFamily="49" charset="0"/>
                <a:cs typeface="Cascadia Code" panose="020B0609020000020004" pitchFamily="49" charset="0"/>
              </a:rPr>
              <a:t>grass-edge-2</a:t>
            </a:r>
          </a:p>
          <a:p>
            <a:r>
              <a:rPr lang="en-US" dirty="0">
                <a:solidFill>
                  <a:srgbClr val="FAFBF6"/>
                </a:solidFill>
                <a:latin typeface="Cascadia Code" panose="020B0609020000020004" pitchFamily="49" charset="0"/>
                <a:cs typeface="Cascadia Code" panose="020B0609020000020004" pitchFamily="49" charset="0"/>
              </a:rPr>
              <a:t>small-grass-breakable</a:t>
            </a:r>
            <a:endParaRPr lang="cs-CZ" dirty="0">
              <a:solidFill>
                <a:srgbClr val="FAFBF6"/>
              </a:solidFill>
              <a:latin typeface="Cascadia Code" panose="020B0609020000020004" pitchFamily="49" charset="0"/>
              <a:cs typeface="Cascadia Code" panose="020B0609020000020004" pitchFamily="49" charset="0"/>
            </a:endParaRPr>
          </a:p>
          <a:p>
            <a:r>
              <a:rPr lang="en-US" dirty="0">
                <a:solidFill>
                  <a:srgbClr val="FAFBF6"/>
                </a:solidFill>
                <a:latin typeface="Cascadia Code" panose="020B0609020000020004" pitchFamily="49" charset="0"/>
                <a:cs typeface="Cascadia Code" panose="020B0609020000020004" pitchFamily="49" charset="0"/>
              </a:rPr>
              <a:t>stairs-left</a:t>
            </a:r>
            <a:endParaRPr lang="cs-CZ" dirty="0">
              <a:solidFill>
                <a:srgbClr val="FAFBF6"/>
              </a:solidFill>
              <a:latin typeface="Cascadia Code" panose="020B0609020000020004" pitchFamily="49" charset="0"/>
              <a:cs typeface="Cascadia Code" panose="020B0609020000020004" pitchFamily="49" charset="0"/>
            </a:endParaRPr>
          </a:p>
          <a:p>
            <a:r>
              <a:rPr lang="en-US" dirty="0">
                <a:solidFill>
                  <a:srgbClr val="FAFBF6"/>
                </a:solidFill>
                <a:latin typeface="Cascadia Code" panose="020B0609020000020004" pitchFamily="49" charset="0"/>
                <a:cs typeface="Cascadia Code" panose="020B0609020000020004" pitchFamily="49" charset="0"/>
              </a:rPr>
              <a:t>stairs-</a:t>
            </a:r>
            <a:r>
              <a:rPr lang="cs-CZ" dirty="0" err="1">
                <a:solidFill>
                  <a:srgbClr val="FAFBF6"/>
                </a:solidFill>
                <a:latin typeface="Cascadia Code" panose="020B0609020000020004" pitchFamily="49" charset="0"/>
                <a:cs typeface="Cascadia Code" panose="020B0609020000020004" pitchFamily="49" charset="0"/>
              </a:rPr>
              <a:t>right</a:t>
            </a:r>
            <a:endParaRPr lang="cs-CZ" dirty="0">
              <a:solidFill>
                <a:srgbClr val="FAFBF6"/>
              </a:solidFill>
              <a:latin typeface="Cascadia Code" panose="020B0609020000020004" pitchFamily="49" charset="0"/>
              <a:cs typeface="Cascadia Code" panose="020B0609020000020004" pitchFamily="49" charset="0"/>
            </a:endParaRPr>
          </a:p>
          <a:p>
            <a:r>
              <a:rPr lang="cs-CZ" dirty="0" err="1">
                <a:solidFill>
                  <a:srgbClr val="FAFBF6"/>
                </a:solidFill>
                <a:latin typeface="Cascadia Code" panose="020B0609020000020004" pitchFamily="49" charset="0"/>
                <a:cs typeface="Cascadia Code" panose="020B0609020000020004" pitchFamily="49" charset="0"/>
              </a:rPr>
              <a:t>tiles</a:t>
            </a:r>
            <a:endParaRPr lang="cs-CZ" dirty="0">
              <a:solidFill>
                <a:srgbClr val="FAFBF6"/>
              </a:solidFill>
              <a:latin typeface="Cascadia Code" panose="020B0609020000020004" pitchFamily="49" charset="0"/>
              <a:cs typeface="Cascadia Code" panose="020B0609020000020004" pitchFamily="49" charset="0"/>
            </a:endParaRPr>
          </a:p>
          <a:p>
            <a:r>
              <a:rPr lang="cs-CZ" dirty="0" err="1">
                <a:solidFill>
                  <a:srgbClr val="FAFBF6"/>
                </a:solidFill>
                <a:latin typeface="Cascadia Code" panose="020B0609020000020004" pitchFamily="49" charset="0"/>
                <a:cs typeface="Cascadia Code" panose="020B0609020000020004" pitchFamily="49" charset="0"/>
              </a:rPr>
              <a:t>tiles-edge</a:t>
            </a:r>
            <a:endParaRPr lang="cs-CZ" dirty="0">
              <a:solidFill>
                <a:srgbClr val="FAFBF6"/>
              </a:solidFill>
              <a:latin typeface="Cascadia Code" panose="020B0609020000020004" pitchFamily="49" charset="0"/>
              <a:cs typeface="Cascadia Code" panose="020B0609020000020004" pitchFamily="49" charset="0"/>
            </a:endParaRPr>
          </a:p>
          <a:p>
            <a:r>
              <a:rPr lang="cs-CZ" dirty="0" err="1">
                <a:solidFill>
                  <a:srgbClr val="FAFBF6"/>
                </a:solidFill>
                <a:latin typeface="Cascadia Code" panose="020B0609020000020004" pitchFamily="49" charset="0"/>
                <a:cs typeface="Cascadia Code" panose="020B0609020000020004" pitchFamily="49" charset="0"/>
              </a:rPr>
              <a:t>tiny-rocks</a:t>
            </a:r>
            <a:endParaRPr lang="cs-CZ" dirty="0">
              <a:solidFill>
                <a:srgbClr val="FAFBF6"/>
              </a:solidFill>
              <a:latin typeface="Cascadia Code" panose="020B0609020000020004" pitchFamily="49" charset="0"/>
              <a:cs typeface="Cascadia Code" panose="020B0609020000020004" pitchFamily="49" charset="0"/>
            </a:endParaRPr>
          </a:p>
          <a:p>
            <a:r>
              <a:rPr lang="cs-CZ" dirty="0" err="1">
                <a:solidFill>
                  <a:srgbClr val="FAFBF6"/>
                </a:solidFill>
                <a:latin typeface="Cascadia Code" panose="020B0609020000020004" pitchFamily="49" charset="0"/>
                <a:cs typeface="Cascadia Code" panose="020B0609020000020004" pitchFamily="49" charset="0"/>
              </a:rPr>
              <a:t>walls</a:t>
            </a:r>
            <a:r>
              <a:rPr lang="cs-CZ" dirty="0">
                <a:solidFill>
                  <a:srgbClr val="FAFBF6"/>
                </a:solidFill>
                <a:latin typeface="Cascadia Code" panose="020B0609020000020004" pitchFamily="49" charset="0"/>
                <a:cs typeface="Cascadia Code" panose="020B0609020000020004" pitchFamily="49" charset="0"/>
              </a:rPr>
              <a:t>-rocky</a:t>
            </a:r>
            <a:endParaRPr lang="en-US" dirty="0">
              <a:solidFill>
                <a:srgbClr val="FAFBF6"/>
              </a:solidFill>
              <a:latin typeface="Cascadia Code" panose="020B0609020000020004" pitchFamily="49" charset="0"/>
              <a:cs typeface="Cascadia Code" panose="020B0609020000020004" pitchFamily="49" charset="0"/>
            </a:endParaRPr>
          </a:p>
        </p:txBody>
      </p:sp>
      <p:pic>
        <p:nvPicPr>
          <p:cNvPr id="6" name="Picture 12" descr="blue sky cloud bubble pixel design for decoration wheather forcast pixel  design 36395794 PNG">
            <a:extLst>
              <a:ext uri="{FF2B5EF4-FFF2-40B4-BE49-F238E27FC236}">
                <a16:creationId xmlns:a16="http://schemas.microsoft.com/office/drawing/2014/main" id="{826C128D-C467-4BFC-185C-365EC4557CEE}"/>
              </a:ext>
            </a:extLst>
          </p:cNvPr>
          <p:cNvPicPr>
            <a:picLocks noChangeAspect="1" noChangeArrowheads="1"/>
          </p:cNvPicPr>
          <p:nvPr/>
        </p:nvPicPr>
        <p:blipFill>
          <a:blip r:embed="rId3">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8839200" y="3053835"/>
            <a:ext cx="4888140" cy="23332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blue sky cloud bubble pixel design for decoration wheather forcast pixel  design 36395794 PNG">
            <a:extLst>
              <a:ext uri="{FF2B5EF4-FFF2-40B4-BE49-F238E27FC236}">
                <a16:creationId xmlns:a16="http://schemas.microsoft.com/office/drawing/2014/main" id="{CEFA9ED1-CD92-1A19-51F7-30F68A35DE94}"/>
              </a:ext>
            </a:extLst>
          </p:cNvPr>
          <p:cNvPicPr>
            <a:picLocks noChangeAspect="1" noChangeArrowheads="1"/>
          </p:cNvPicPr>
          <p:nvPr/>
        </p:nvPicPr>
        <p:blipFill>
          <a:blip r:embed="rId3">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8229599" y="5349023"/>
            <a:ext cx="2935515" cy="14012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Přímá spojnice 8">
            <a:extLst>
              <a:ext uri="{FF2B5EF4-FFF2-40B4-BE49-F238E27FC236}">
                <a16:creationId xmlns:a16="http://schemas.microsoft.com/office/drawing/2014/main" id="{5D0F030A-7A2F-8396-468C-13D69F63CBF8}"/>
              </a:ext>
            </a:extLst>
          </p:cNvPr>
          <p:cNvCxnSpPr>
            <a:cxnSpLocks/>
          </p:cNvCxnSpPr>
          <p:nvPr/>
        </p:nvCxnSpPr>
        <p:spPr>
          <a:xfrm flipH="1">
            <a:off x="3361361" y="1009651"/>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8843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9B840-AB2F-4CB5-1B82-AF37A690AD40}"/>
            </a:ext>
          </a:extLst>
        </p:cNvPr>
        <p:cNvGrpSpPr/>
        <p:nvPr/>
      </p:nvGrpSpPr>
      <p:grpSpPr>
        <a:xfrm>
          <a:off x="0" y="0"/>
          <a:ext cx="0" cy="0"/>
          <a:chOff x="0" y="0"/>
          <a:chExt cx="0" cy="0"/>
        </a:xfrm>
      </p:grpSpPr>
      <p:pic>
        <p:nvPicPr>
          <p:cNvPr id="42" name="Picture 18">
            <a:extLst>
              <a:ext uri="{FF2B5EF4-FFF2-40B4-BE49-F238E27FC236}">
                <a16:creationId xmlns:a16="http://schemas.microsoft.com/office/drawing/2014/main" id="{F2B426CB-7729-3761-A5BD-7E638DA2B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476609" y="3763655"/>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Obrázek 11">
            <a:extLst>
              <a:ext uri="{FF2B5EF4-FFF2-40B4-BE49-F238E27FC236}">
                <a16:creationId xmlns:a16="http://schemas.microsoft.com/office/drawing/2014/main" id="{8C6E07AC-D34B-4662-7C70-F7BC2626C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376" y="774612"/>
            <a:ext cx="2160000" cy="2160000"/>
          </a:xfrm>
          <a:prstGeom prst="rect">
            <a:avLst/>
          </a:prstGeom>
        </p:spPr>
      </p:pic>
      <p:sp>
        <p:nvSpPr>
          <p:cNvPr id="15" name="TextovéPole 14">
            <a:extLst>
              <a:ext uri="{FF2B5EF4-FFF2-40B4-BE49-F238E27FC236}">
                <a16:creationId xmlns:a16="http://schemas.microsoft.com/office/drawing/2014/main" id="{6430855C-C64A-3D7F-99A9-F9EA60FD3792}"/>
              </a:ext>
            </a:extLst>
          </p:cNvPr>
          <p:cNvSpPr txBox="1"/>
          <p:nvPr/>
        </p:nvSpPr>
        <p:spPr>
          <a:xfrm>
            <a:off x="1896920" y="466835"/>
            <a:ext cx="819455"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bushes</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pic>
        <p:nvPicPr>
          <p:cNvPr id="17" name="Obrázek 16">
            <a:extLst>
              <a:ext uri="{FF2B5EF4-FFF2-40B4-BE49-F238E27FC236}">
                <a16:creationId xmlns:a16="http://schemas.microsoft.com/office/drawing/2014/main" id="{FD3E3020-0BDD-9978-6CBB-17FAB268D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1" y="4303655"/>
            <a:ext cx="1080000" cy="1080000"/>
          </a:xfrm>
          <a:prstGeom prst="rect">
            <a:avLst/>
          </a:prstGeom>
        </p:spPr>
      </p:pic>
      <p:pic>
        <p:nvPicPr>
          <p:cNvPr id="19" name="Obrázek 18">
            <a:extLst>
              <a:ext uri="{FF2B5EF4-FFF2-40B4-BE49-F238E27FC236}">
                <a16:creationId xmlns:a16="http://schemas.microsoft.com/office/drawing/2014/main" id="{7D33ACD3-E952-5EA1-23A7-A6DB5DD43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0015" y="871097"/>
            <a:ext cx="2160000" cy="2160000"/>
          </a:xfrm>
          <a:prstGeom prst="rect">
            <a:avLst/>
          </a:prstGeom>
        </p:spPr>
      </p:pic>
      <p:pic>
        <p:nvPicPr>
          <p:cNvPr id="21" name="Obrázek 20">
            <a:extLst>
              <a:ext uri="{FF2B5EF4-FFF2-40B4-BE49-F238E27FC236}">
                <a16:creationId xmlns:a16="http://schemas.microsoft.com/office/drawing/2014/main" id="{EC545095-5419-B31B-33AA-EE6D1CBFB9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811" y="3763655"/>
            <a:ext cx="3240000" cy="2700000"/>
          </a:xfrm>
          <a:prstGeom prst="rect">
            <a:avLst/>
          </a:prstGeom>
        </p:spPr>
      </p:pic>
      <p:pic>
        <p:nvPicPr>
          <p:cNvPr id="23" name="Obrázek 22">
            <a:extLst>
              <a:ext uri="{FF2B5EF4-FFF2-40B4-BE49-F238E27FC236}">
                <a16:creationId xmlns:a16="http://schemas.microsoft.com/office/drawing/2014/main" id="{2D29567C-1BCC-3B3C-3719-EC336295F2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2998" y="871097"/>
            <a:ext cx="2700000" cy="2700000"/>
          </a:xfrm>
          <a:prstGeom prst="rect">
            <a:avLst/>
          </a:prstGeom>
        </p:spPr>
      </p:pic>
      <p:pic>
        <p:nvPicPr>
          <p:cNvPr id="27" name="Obrázek 26">
            <a:extLst>
              <a:ext uri="{FF2B5EF4-FFF2-40B4-BE49-F238E27FC236}">
                <a16:creationId xmlns:a16="http://schemas.microsoft.com/office/drawing/2014/main" id="{DCBB5A79-7F4F-4ABC-8E9C-032C98138B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7421" y="3763655"/>
            <a:ext cx="2160000" cy="2160000"/>
          </a:xfrm>
          <a:prstGeom prst="rect">
            <a:avLst/>
          </a:prstGeom>
        </p:spPr>
      </p:pic>
      <p:pic>
        <p:nvPicPr>
          <p:cNvPr id="30" name="Obrázek 29">
            <a:extLst>
              <a:ext uri="{FF2B5EF4-FFF2-40B4-BE49-F238E27FC236}">
                <a16:creationId xmlns:a16="http://schemas.microsoft.com/office/drawing/2014/main" id="{9BE428AD-57F4-FE08-91C0-E64DE40F4C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54191" y="5016915"/>
            <a:ext cx="1080000" cy="1080000"/>
          </a:xfrm>
          <a:prstGeom prst="rect">
            <a:avLst/>
          </a:prstGeom>
        </p:spPr>
      </p:pic>
      <p:sp>
        <p:nvSpPr>
          <p:cNvPr id="31" name="TextovéPole 30">
            <a:extLst>
              <a:ext uri="{FF2B5EF4-FFF2-40B4-BE49-F238E27FC236}">
                <a16:creationId xmlns:a16="http://schemas.microsoft.com/office/drawing/2014/main" id="{63FB7F87-C350-306A-5F8F-D3231B4315E1}"/>
              </a:ext>
            </a:extLst>
          </p:cNvPr>
          <p:cNvSpPr txBox="1"/>
          <p:nvPr/>
        </p:nvSpPr>
        <p:spPr>
          <a:xfrm>
            <a:off x="4724463" y="453308"/>
            <a:ext cx="1348446"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grass-decor</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32" name="TextovéPole 31">
            <a:extLst>
              <a:ext uri="{FF2B5EF4-FFF2-40B4-BE49-F238E27FC236}">
                <a16:creationId xmlns:a16="http://schemas.microsoft.com/office/drawing/2014/main" id="{BB01EE41-E3A1-740E-6002-EB9827993A0A}"/>
              </a:ext>
            </a:extLst>
          </p:cNvPr>
          <p:cNvSpPr txBox="1"/>
          <p:nvPr/>
        </p:nvSpPr>
        <p:spPr>
          <a:xfrm>
            <a:off x="7830287" y="510456"/>
            <a:ext cx="925253"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flowers</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33" name="TextovéPole 32">
            <a:extLst>
              <a:ext uri="{FF2B5EF4-FFF2-40B4-BE49-F238E27FC236}">
                <a16:creationId xmlns:a16="http://schemas.microsoft.com/office/drawing/2014/main" id="{AB91ED21-D5DE-5B8E-43FE-FC6BF813961F}"/>
              </a:ext>
            </a:extLst>
          </p:cNvPr>
          <p:cNvSpPr txBox="1"/>
          <p:nvPr/>
        </p:nvSpPr>
        <p:spPr>
          <a:xfrm>
            <a:off x="3867069" y="4493695"/>
            <a:ext cx="1454244" cy="523220"/>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bigger-grass</a:t>
            </a:r>
            <a:endParaRPr lang="cs-CZ" sz="1400" dirty="0">
              <a:solidFill>
                <a:srgbClr val="FAFBF6">
                  <a:alpha val="50000"/>
                </a:srgbClr>
              </a:solidFill>
              <a:latin typeface="Cascadia Code" panose="020B0609020000020004" pitchFamily="49" charset="0"/>
              <a:cs typeface="Cascadia Code" panose="020B0609020000020004" pitchFamily="49" charset="0"/>
            </a:endParaRPr>
          </a:p>
          <a:p>
            <a:r>
              <a:rPr lang="cs-CZ" sz="1400" dirty="0">
                <a:solidFill>
                  <a:srgbClr val="FAFBF6">
                    <a:alpha val="50000"/>
                  </a:srgbClr>
                </a:solidFill>
                <a:latin typeface="Cascadia Code" panose="020B0609020000020004" pitchFamily="49" charset="0"/>
                <a:cs typeface="Cascadia Code" panose="020B0609020000020004" pitchFamily="49" charset="0"/>
              </a:rPr>
              <a:t>-</a:t>
            </a:r>
            <a:r>
              <a:rPr lang="cs-CZ" sz="1400" dirty="0" err="1">
                <a:solidFill>
                  <a:srgbClr val="FAFBF6">
                    <a:alpha val="50000"/>
                  </a:srgbClr>
                </a:solidFill>
                <a:latin typeface="Cascadia Code" panose="020B0609020000020004" pitchFamily="49" charset="0"/>
                <a:cs typeface="Cascadia Code" panose="020B0609020000020004" pitchFamily="49" charset="0"/>
              </a:rPr>
              <a:t>breakable</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34" name="TextovéPole 33">
            <a:extLst>
              <a:ext uri="{FF2B5EF4-FFF2-40B4-BE49-F238E27FC236}">
                <a16:creationId xmlns:a16="http://schemas.microsoft.com/office/drawing/2014/main" id="{ABA156CD-7723-A53B-0C10-E9C0DA8847BC}"/>
              </a:ext>
            </a:extLst>
          </p:cNvPr>
          <p:cNvSpPr txBox="1"/>
          <p:nvPr/>
        </p:nvSpPr>
        <p:spPr>
          <a:xfrm>
            <a:off x="1184207" y="3417208"/>
            <a:ext cx="2406428"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small-grass-breakable</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35" name="TextovéPole 34">
            <a:extLst>
              <a:ext uri="{FF2B5EF4-FFF2-40B4-BE49-F238E27FC236}">
                <a16:creationId xmlns:a16="http://schemas.microsoft.com/office/drawing/2014/main" id="{0D916CAE-C4DC-14C7-A723-B02B3B3B65F9}"/>
              </a:ext>
            </a:extLst>
          </p:cNvPr>
          <p:cNvSpPr txBox="1"/>
          <p:nvPr/>
        </p:nvSpPr>
        <p:spPr>
          <a:xfrm>
            <a:off x="5427658" y="3763655"/>
            <a:ext cx="1348446" cy="523220"/>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fancy-grass</a:t>
            </a:r>
            <a:endParaRPr lang="cs-CZ" sz="1400" dirty="0">
              <a:solidFill>
                <a:srgbClr val="FAFBF6">
                  <a:alpha val="50000"/>
                </a:srgbClr>
              </a:solidFill>
              <a:latin typeface="Cascadia Code" panose="020B0609020000020004" pitchFamily="49" charset="0"/>
              <a:cs typeface="Cascadia Code" panose="020B0609020000020004" pitchFamily="49" charset="0"/>
            </a:endParaRPr>
          </a:p>
          <a:p>
            <a:r>
              <a:rPr lang="cs-CZ" sz="1400" dirty="0">
                <a:solidFill>
                  <a:srgbClr val="FAFBF6">
                    <a:alpha val="50000"/>
                  </a:srgbClr>
                </a:solidFill>
                <a:latin typeface="Cascadia Code" panose="020B0609020000020004" pitchFamily="49" charset="0"/>
                <a:cs typeface="Cascadia Code" panose="020B0609020000020004" pitchFamily="49" charset="0"/>
              </a:rPr>
              <a:t>-</a:t>
            </a:r>
            <a:r>
              <a:rPr lang="cs-CZ" sz="1400" dirty="0" err="1">
                <a:solidFill>
                  <a:srgbClr val="FAFBF6">
                    <a:alpha val="50000"/>
                  </a:srgbClr>
                </a:solidFill>
                <a:latin typeface="Cascadia Code" panose="020B0609020000020004" pitchFamily="49" charset="0"/>
                <a:cs typeface="Cascadia Code" panose="020B0609020000020004" pitchFamily="49" charset="0"/>
              </a:rPr>
              <a:t>breakable</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36" name="TextovéPole 35">
            <a:extLst>
              <a:ext uri="{FF2B5EF4-FFF2-40B4-BE49-F238E27FC236}">
                <a16:creationId xmlns:a16="http://schemas.microsoft.com/office/drawing/2014/main" id="{4B169CFF-D999-EE4C-2A1B-553CA016D611}"/>
              </a:ext>
            </a:extLst>
          </p:cNvPr>
          <p:cNvSpPr txBox="1"/>
          <p:nvPr/>
        </p:nvSpPr>
        <p:spPr>
          <a:xfrm>
            <a:off x="8268083" y="3339766"/>
            <a:ext cx="713657"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grass</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pic>
        <p:nvPicPr>
          <p:cNvPr id="38" name="Picture 18">
            <a:extLst>
              <a:ext uri="{FF2B5EF4-FFF2-40B4-BE49-F238E27FC236}">
                <a16:creationId xmlns:a16="http://schemas.microsoft.com/office/drawing/2014/main" id="{CE3C479A-53B5-D237-BF90-9F8C5F6FE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320015" y="295649"/>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9" name="Picture 12" descr="blue sky cloud bubble pixel design for decoration wheather forcast pixel  design 36395794 PNG">
            <a:extLst>
              <a:ext uri="{FF2B5EF4-FFF2-40B4-BE49-F238E27FC236}">
                <a16:creationId xmlns:a16="http://schemas.microsoft.com/office/drawing/2014/main" id="{55A8C842-97B5-8383-5AB2-E997701969F0}"/>
              </a:ext>
            </a:extLst>
          </p:cNvPr>
          <p:cNvPicPr>
            <a:picLocks noChangeAspect="1" noChangeArrowheads="1"/>
          </p:cNvPicPr>
          <p:nvPr/>
        </p:nvPicPr>
        <p:blipFill>
          <a:blip r:embed="rId1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1027589" y="5554179"/>
            <a:ext cx="2590386" cy="123646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blue sky cloud bubble pixel design for decoration wheather forcast pixel  design 36395794 PNG">
            <a:extLst>
              <a:ext uri="{FF2B5EF4-FFF2-40B4-BE49-F238E27FC236}">
                <a16:creationId xmlns:a16="http://schemas.microsoft.com/office/drawing/2014/main" id="{4552003F-4347-D843-4553-8B7D3BB80F8E}"/>
              </a:ext>
            </a:extLst>
          </p:cNvPr>
          <p:cNvPicPr>
            <a:picLocks noChangeAspect="1" noChangeArrowheads="1"/>
          </p:cNvPicPr>
          <p:nvPr/>
        </p:nvPicPr>
        <p:blipFill>
          <a:blip r:embed="rId1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9652962" y="871097"/>
            <a:ext cx="4888140" cy="23332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a:extLst>
              <a:ext uri="{FF2B5EF4-FFF2-40B4-BE49-F238E27FC236}">
                <a16:creationId xmlns:a16="http://schemas.microsoft.com/office/drawing/2014/main" id="{D6FD2ACE-D90E-7F91-7A86-B9DB4C3FC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472415" y="448049"/>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0638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a:extLst>
              <a:ext uri="{FF2B5EF4-FFF2-40B4-BE49-F238E27FC236}">
                <a16:creationId xmlns:a16="http://schemas.microsoft.com/office/drawing/2014/main" id="{18C09169-D2A9-FE7E-27F4-1F5592764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rot="5237007">
            <a:off x="8669193" y="1774038"/>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7" name="Picture 18">
            <a:extLst>
              <a:ext uri="{FF2B5EF4-FFF2-40B4-BE49-F238E27FC236}">
                <a16:creationId xmlns:a16="http://schemas.microsoft.com/office/drawing/2014/main" id="{4A0ED0F3-03C0-714D-6B79-CF8740E99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rot="15845308">
            <a:off x="-2365681" y="2022228"/>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 name="Obrázek 2">
            <a:extLst>
              <a:ext uri="{FF2B5EF4-FFF2-40B4-BE49-F238E27FC236}">
                <a16:creationId xmlns:a16="http://schemas.microsoft.com/office/drawing/2014/main" id="{BA3A0CD5-3AED-EB32-9DF2-F3CF9254A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908" y="746910"/>
            <a:ext cx="3240000" cy="3240000"/>
          </a:xfrm>
          <a:prstGeom prst="rect">
            <a:avLst/>
          </a:prstGeom>
        </p:spPr>
      </p:pic>
      <p:sp>
        <p:nvSpPr>
          <p:cNvPr id="4" name="TextovéPole 3">
            <a:extLst>
              <a:ext uri="{FF2B5EF4-FFF2-40B4-BE49-F238E27FC236}">
                <a16:creationId xmlns:a16="http://schemas.microsoft.com/office/drawing/2014/main" id="{81493F82-3954-E5B6-CD76-55D06C89C0BA}"/>
              </a:ext>
            </a:extLst>
          </p:cNvPr>
          <p:cNvSpPr txBox="1"/>
          <p:nvPr/>
        </p:nvSpPr>
        <p:spPr>
          <a:xfrm>
            <a:off x="2954685" y="340932"/>
            <a:ext cx="1348446"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stairs-left</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pic>
        <p:nvPicPr>
          <p:cNvPr id="6" name="Obrázek 5">
            <a:extLst>
              <a:ext uri="{FF2B5EF4-FFF2-40B4-BE49-F238E27FC236}">
                <a16:creationId xmlns:a16="http://schemas.microsoft.com/office/drawing/2014/main" id="{62A11177-3CAD-E236-96FA-5B97DD928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425" y="4562662"/>
            <a:ext cx="2160000" cy="2160000"/>
          </a:xfrm>
          <a:prstGeom prst="rect">
            <a:avLst/>
          </a:prstGeom>
        </p:spPr>
      </p:pic>
      <p:pic>
        <p:nvPicPr>
          <p:cNvPr id="8" name="Obrázek 7">
            <a:extLst>
              <a:ext uri="{FF2B5EF4-FFF2-40B4-BE49-F238E27FC236}">
                <a16:creationId xmlns:a16="http://schemas.microsoft.com/office/drawing/2014/main" id="{ABA0D798-2F52-8743-D942-FD895B96C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0327" y="746910"/>
            <a:ext cx="3240000" cy="3240000"/>
          </a:xfrm>
          <a:prstGeom prst="rect">
            <a:avLst/>
          </a:prstGeom>
        </p:spPr>
      </p:pic>
      <p:pic>
        <p:nvPicPr>
          <p:cNvPr id="10" name="Obrázek 9">
            <a:extLst>
              <a:ext uri="{FF2B5EF4-FFF2-40B4-BE49-F238E27FC236}">
                <a16:creationId xmlns:a16="http://schemas.microsoft.com/office/drawing/2014/main" id="{715286A1-2155-8F66-3CD2-007E49BF86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4685" y="4716551"/>
            <a:ext cx="1620000" cy="1620000"/>
          </a:xfrm>
          <a:prstGeom prst="rect">
            <a:avLst/>
          </a:prstGeom>
        </p:spPr>
      </p:pic>
      <p:pic>
        <p:nvPicPr>
          <p:cNvPr id="12" name="Obrázek 11">
            <a:extLst>
              <a:ext uri="{FF2B5EF4-FFF2-40B4-BE49-F238E27FC236}">
                <a16:creationId xmlns:a16="http://schemas.microsoft.com/office/drawing/2014/main" id="{A8FC61D6-9598-E8C5-36A6-DBDA7F565A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7055" y="4491090"/>
            <a:ext cx="2160000" cy="2160000"/>
          </a:xfrm>
          <a:prstGeom prst="rect">
            <a:avLst/>
          </a:prstGeom>
        </p:spPr>
      </p:pic>
      <p:sp>
        <p:nvSpPr>
          <p:cNvPr id="13" name="TextovéPole 12">
            <a:extLst>
              <a:ext uri="{FF2B5EF4-FFF2-40B4-BE49-F238E27FC236}">
                <a16:creationId xmlns:a16="http://schemas.microsoft.com/office/drawing/2014/main" id="{09D1B6BD-C19B-BDC4-32A0-1B07DF808380}"/>
              </a:ext>
            </a:extLst>
          </p:cNvPr>
          <p:cNvSpPr txBox="1"/>
          <p:nvPr/>
        </p:nvSpPr>
        <p:spPr>
          <a:xfrm>
            <a:off x="2333361" y="4408774"/>
            <a:ext cx="1242648"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tiny-rocks</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14" name="TextovéPole 13">
            <a:extLst>
              <a:ext uri="{FF2B5EF4-FFF2-40B4-BE49-F238E27FC236}">
                <a16:creationId xmlns:a16="http://schemas.microsoft.com/office/drawing/2014/main" id="{00DF9073-8381-439F-3261-44FEA20F25ED}"/>
              </a:ext>
            </a:extLst>
          </p:cNvPr>
          <p:cNvSpPr txBox="1"/>
          <p:nvPr/>
        </p:nvSpPr>
        <p:spPr>
          <a:xfrm>
            <a:off x="7259003" y="421399"/>
            <a:ext cx="1242648"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tiles-edge</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15" name="TextovéPole 14">
            <a:extLst>
              <a:ext uri="{FF2B5EF4-FFF2-40B4-BE49-F238E27FC236}">
                <a16:creationId xmlns:a16="http://schemas.microsoft.com/office/drawing/2014/main" id="{60E0B31C-F308-3408-06A4-C951D5A5C23A}"/>
              </a:ext>
            </a:extLst>
          </p:cNvPr>
          <p:cNvSpPr txBox="1"/>
          <p:nvPr/>
        </p:nvSpPr>
        <p:spPr>
          <a:xfrm>
            <a:off x="8072596" y="4219418"/>
            <a:ext cx="713657"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tiles</a:t>
            </a:r>
            <a:endParaRPr lang="cs-CZ" sz="1400" dirty="0">
              <a:solidFill>
                <a:srgbClr val="FAFBF6">
                  <a:alpha val="50000"/>
                </a:srgbClr>
              </a:solidFill>
              <a:latin typeface="Cascadia Code" panose="020B0609020000020004" pitchFamily="49" charset="0"/>
              <a:cs typeface="Cascadia Code" panose="020B0609020000020004" pitchFamily="49" charset="0"/>
            </a:endParaRPr>
          </a:p>
        </p:txBody>
      </p:sp>
      <p:sp>
        <p:nvSpPr>
          <p:cNvPr id="16" name="TextovéPole 15">
            <a:extLst>
              <a:ext uri="{FF2B5EF4-FFF2-40B4-BE49-F238E27FC236}">
                <a16:creationId xmlns:a16="http://schemas.microsoft.com/office/drawing/2014/main" id="{CCC8746D-539A-7192-38BF-48D763C13113}"/>
              </a:ext>
            </a:extLst>
          </p:cNvPr>
          <p:cNvSpPr txBox="1"/>
          <p:nvPr/>
        </p:nvSpPr>
        <p:spPr>
          <a:xfrm>
            <a:off x="4882832" y="4158242"/>
            <a:ext cx="1348446" cy="307777"/>
          </a:xfrm>
          <a:prstGeom prst="rect">
            <a:avLst/>
          </a:prstGeom>
          <a:solidFill>
            <a:schemeClr val="tx1">
              <a:lumMod val="95000"/>
              <a:lumOff val="5000"/>
              <a:alpha val="50000"/>
            </a:schemeClr>
          </a:solidFill>
        </p:spPr>
        <p:txBody>
          <a:bodyPr wrap="none" rtlCol="0">
            <a:spAutoFit/>
          </a:bodyPr>
          <a:lstStyle/>
          <a:p>
            <a:r>
              <a:rPr lang="cs-CZ" sz="1400" dirty="0" err="1">
                <a:solidFill>
                  <a:srgbClr val="FAFBF6">
                    <a:alpha val="50000"/>
                  </a:srgbClr>
                </a:solidFill>
                <a:latin typeface="Cascadia Code" panose="020B0609020000020004" pitchFamily="49" charset="0"/>
                <a:cs typeface="Cascadia Code" panose="020B0609020000020004" pitchFamily="49" charset="0"/>
              </a:rPr>
              <a:t>walls</a:t>
            </a:r>
            <a:r>
              <a:rPr lang="cs-CZ" sz="1400" dirty="0">
                <a:solidFill>
                  <a:srgbClr val="FAFBF6">
                    <a:alpha val="50000"/>
                  </a:srgbClr>
                </a:solidFill>
                <a:latin typeface="Cascadia Code" panose="020B0609020000020004" pitchFamily="49" charset="0"/>
                <a:cs typeface="Cascadia Code" panose="020B0609020000020004" pitchFamily="49" charset="0"/>
              </a:rPr>
              <a:t>-rocky</a:t>
            </a:r>
          </a:p>
        </p:txBody>
      </p:sp>
      <p:pic>
        <p:nvPicPr>
          <p:cNvPr id="19" name="Picture 12" descr="blue sky cloud bubble pixel design for decoration wheather forcast pixel  design 36395794 PNG">
            <a:extLst>
              <a:ext uri="{FF2B5EF4-FFF2-40B4-BE49-F238E27FC236}">
                <a16:creationId xmlns:a16="http://schemas.microsoft.com/office/drawing/2014/main" id="{7DA847F0-C46C-A786-8F85-E311FC8E1D62}"/>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9768370" y="4033171"/>
            <a:ext cx="4888140" cy="23332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blue sky cloud bubble pixel design for decoration wheather forcast pixel  design 36395794 PNG">
            <a:extLst>
              <a:ext uri="{FF2B5EF4-FFF2-40B4-BE49-F238E27FC236}">
                <a16:creationId xmlns:a16="http://schemas.microsoft.com/office/drawing/2014/main" id="{7FB7F14D-F728-5966-90C4-17DCD599057B}"/>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8881219" y="3320687"/>
            <a:ext cx="2791472" cy="13324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blue sky cloud bubble pixel design for decoration wheather forcast pixel  design 36395794 PNG">
            <a:extLst>
              <a:ext uri="{FF2B5EF4-FFF2-40B4-BE49-F238E27FC236}">
                <a16:creationId xmlns:a16="http://schemas.microsoft.com/office/drawing/2014/main" id="{BA61335A-DB69-67D1-5169-4C3574A73121}"/>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1834134" y="421399"/>
            <a:ext cx="4156136" cy="19838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blue sky cloud bubble pixel design for decoration wheather forcast pixel  design 36395794 PNG">
            <a:extLst>
              <a:ext uri="{FF2B5EF4-FFF2-40B4-BE49-F238E27FC236}">
                <a16:creationId xmlns:a16="http://schemas.microsoft.com/office/drawing/2014/main" id="{076F5FA8-6904-D6AE-93B4-BE4B3BE1DD26}"/>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169191" y="2405235"/>
            <a:ext cx="2196369" cy="10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6978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7DA3AE9E-EDD4-14DA-7AEE-7BF2EE118344}"/>
              </a:ext>
            </a:extLst>
          </p:cNvPr>
          <p:cNvPicPr>
            <a:picLocks noChangeAspect="1"/>
          </p:cNvPicPr>
          <p:nvPr/>
        </p:nvPicPr>
        <p:blipFill>
          <a:blip r:embed="rId2"/>
          <a:stretch>
            <a:fillRect/>
          </a:stretch>
        </p:blipFill>
        <p:spPr>
          <a:xfrm>
            <a:off x="-46936" y="571500"/>
            <a:ext cx="12238936" cy="6286500"/>
          </a:xfrm>
          <a:prstGeom prst="rect">
            <a:avLst/>
          </a:prstGeom>
        </p:spPr>
      </p:pic>
      <p:sp>
        <p:nvSpPr>
          <p:cNvPr id="10" name="TextovéPole 9">
            <a:extLst>
              <a:ext uri="{FF2B5EF4-FFF2-40B4-BE49-F238E27FC236}">
                <a16:creationId xmlns:a16="http://schemas.microsoft.com/office/drawing/2014/main" id="{350FC773-F69E-AFE8-91DA-4F74A66A08DB}"/>
              </a:ext>
            </a:extLst>
          </p:cNvPr>
          <p:cNvSpPr txBox="1"/>
          <p:nvPr/>
        </p:nvSpPr>
        <p:spPr>
          <a:xfrm>
            <a:off x="4615242" y="119259"/>
            <a:ext cx="2914580" cy="523220"/>
          </a:xfrm>
          <a:prstGeom prst="rect">
            <a:avLst/>
          </a:prstGeom>
          <a:solidFill>
            <a:schemeClr val="tx1">
              <a:lumMod val="95000"/>
              <a:lumOff val="5000"/>
              <a:alpha val="50000"/>
            </a:schemeClr>
          </a:solidFill>
        </p:spPr>
        <p:txBody>
          <a:bodyPr wrap="none" rtlCol="0">
            <a:spAutoFit/>
          </a:bodyPr>
          <a:lstStyle/>
          <a:p>
            <a:r>
              <a:rPr lang="cs-CZ" sz="2800" dirty="0">
                <a:solidFill>
                  <a:srgbClr val="FAFBF6">
                    <a:alpha val="50000"/>
                  </a:srgbClr>
                </a:solidFill>
                <a:latin typeface="Cascadia Code" panose="020B0609020000020004" pitchFamily="49" charset="0"/>
                <a:cs typeface="Cascadia Code" panose="020B0609020000020004" pitchFamily="49" charset="0"/>
              </a:rPr>
              <a:t>užití </a:t>
            </a:r>
            <a:r>
              <a:rPr lang="cs-CZ" sz="2800" dirty="0" err="1">
                <a:solidFill>
                  <a:srgbClr val="FAFBF6">
                    <a:alpha val="50000"/>
                  </a:srgbClr>
                </a:solidFill>
                <a:latin typeface="Cascadia Code" panose="020B0609020000020004" pitchFamily="49" charset="0"/>
                <a:cs typeface="Cascadia Code" panose="020B0609020000020004" pitchFamily="49" charset="0"/>
              </a:rPr>
              <a:t>tilemap</a:t>
            </a:r>
            <a:endParaRPr lang="cs-CZ" sz="2800" dirty="0">
              <a:solidFill>
                <a:srgbClr val="FAFBF6">
                  <a:alpha val="50000"/>
                </a:srgb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233063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8">
            <a:extLst>
              <a:ext uri="{FF2B5EF4-FFF2-40B4-BE49-F238E27FC236}">
                <a16:creationId xmlns:a16="http://schemas.microsoft.com/office/drawing/2014/main" id="{F5DC3956-978D-1F9E-FA09-1E4D57551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443912" y="3082925"/>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18">
            <a:extLst>
              <a:ext uri="{FF2B5EF4-FFF2-40B4-BE49-F238E27FC236}">
                <a16:creationId xmlns:a16="http://schemas.microsoft.com/office/drawing/2014/main" id="{DF8FD4C9-B2D6-642F-1F08-CA4173933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986490" y="-19340"/>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D729ED7B-10C5-1717-5620-6647E015A79F}"/>
              </a:ext>
            </a:extLst>
          </p:cNvPr>
          <p:cNvSpPr>
            <a:spLocks noGrp="1"/>
          </p:cNvSpPr>
          <p:nvPr>
            <p:ph type="title"/>
          </p:nvPr>
        </p:nvSpPr>
        <p:spPr/>
        <p:txBody>
          <a:bodyPr/>
          <a:lstStyle/>
          <a:p>
            <a:r>
              <a:rPr lang="cs-CZ" dirty="0" err="1">
                <a:solidFill>
                  <a:srgbClr val="EAB9CF"/>
                </a:solidFill>
                <a:latin typeface="Comic Sans MS" panose="030F0702030302020204" pitchFamily="66" charset="0"/>
              </a:rPr>
              <a:t>Object-based</a:t>
            </a:r>
            <a:r>
              <a:rPr lang="cs-CZ" dirty="0">
                <a:solidFill>
                  <a:srgbClr val="EAB9CF"/>
                </a:solidFill>
                <a:latin typeface="Comic Sans MS" panose="030F0702030302020204" pitchFamily="66" charset="0"/>
              </a:rPr>
              <a:t> </a:t>
            </a:r>
            <a:r>
              <a:rPr lang="cs-CZ" dirty="0" err="1">
                <a:solidFill>
                  <a:srgbClr val="EAB9CF"/>
                </a:solidFill>
                <a:latin typeface="Comic Sans MS" panose="030F0702030302020204" pitchFamily="66" charset="0"/>
              </a:rPr>
              <a:t>hierarchical</a:t>
            </a:r>
            <a:r>
              <a:rPr lang="cs-CZ" dirty="0">
                <a:solidFill>
                  <a:srgbClr val="EAB9CF"/>
                </a:solidFill>
                <a:latin typeface="Comic Sans MS" panose="030F0702030302020204" pitchFamily="66" charset="0"/>
              </a:rPr>
              <a:t> </a:t>
            </a:r>
            <a:r>
              <a:rPr lang="cs-CZ" dirty="0" err="1">
                <a:solidFill>
                  <a:srgbClr val="EAB9CF"/>
                </a:solidFill>
                <a:latin typeface="Comic Sans MS" panose="030F0702030302020204" pitchFamily="66" charset="0"/>
              </a:rPr>
              <a:t>state</a:t>
            </a:r>
            <a:r>
              <a:rPr lang="cs-CZ" dirty="0">
                <a:solidFill>
                  <a:srgbClr val="EAB9CF"/>
                </a:solidFill>
                <a:latin typeface="Comic Sans MS" panose="030F0702030302020204" pitchFamily="66" charset="0"/>
              </a:rPr>
              <a:t> </a:t>
            </a:r>
            <a:r>
              <a:rPr lang="cs-CZ" dirty="0" err="1">
                <a:solidFill>
                  <a:srgbClr val="EAB9CF"/>
                </a:solidFill>
                <a:latin typeface="Comic Sans MS" panose="030F0702030302020204" pitchFamily="66" charset="0"/>
              </a:rPr>
              <a:t>machine</a:t>
            </a:r>
            <a:endParaRPr lang="en-US" dirty="0">
              <a:solidFill>
                <a:srgbClr val="EAB9CF"/>
              </a:solidFill>
              <a:latin typeface="Comic Sans MS" panose="030F0702030302020204" pitchFamily="66" charset="0"/>
            </a:endParaRPr>
          </a:p>
        </p:txBody>
      </p:sp>
      <p:pic>
        <p:nvPicPr>
          <p:cNvPr id="4" name="Obrázek 3">
            <a:extLst>
              <a:ext uri="{FF2B5EF4-FFF2-40B4-BE49-F238E27FC236}">
                <a16:creationId xmlns:a16="http://schemas.microsoft.com/office/drawing/2014/main" id="{1B08FEE3-C556-248C-4CA6-25A48ECFBF4D}"/>
              </a:ext>
            </a:extLst>
          </p:cNvPr>
          <p:cNvPicPr>
            <a:picLocks noChangeAspect="1"/>
          </p:cNvPicPr>
          <p:nvPr/>
        </p:nvPicPr>
        <p:blipFill>
          <a:blip r:embed="rId3">
            <a:clrChange>
              <a:clrFrom>
                <a:srgbClr val="848484"/>
              </a:clrFrom>
              <a:clrTo>
                <a:srgbClr val="848484">
                  <a:alpha val="0"/>
                </a:srgbClr>
              </a:clrTo>
            </a:clrChange>
            <a:duotone>
              <a:prstClr val="black"/>
              <a:srgbClr val="FAFBF6">
                <a:tint val="45000"/>
                <a:satMod val="400000"/>
              </a:srgbClr>
            </a:duotone>
            <a:extLst>
              <a:ext uri="{BEBA8EAE-BF5A-486C-A8C5-ECC9F3942E4B}">
                <a14:imgProps xmlns:a14="http://schemas.microsoft.com/office/drawing/2010/main">
                  <a14:imgLayer r:embed="rId4">
                    <a14:imgEffect>
                      <a14:brightnessContrast bright="76000"/>
                    </a14:imgEffect>
                  </a14:imgLayer>
                </a14:imgProps>
              </a:ext>
            </a:extLst>
          </a:blip>
          <a:stretch>
            <a:fillRect/>
          </a:stretch>
        </p:blipFill>
        <p:spPr>
          <a:xfrm>
            <a:off x="-106613" y="1285875"/>
            <a:ext cx="9555413" cy="5581772"/>
          </a:xfrm>
          <a:prstGeom prst="rect">
            <a:avLst/>
          </a:prstGeom>
        </p:spPr>
      </p:pic>
      <p:pic>
        <p:nvPicPr>
          <p:cNvPr id="5" name="Obrázek 4">
            <a:extLst>
              <a:ext uri="{FF2B5EF4-FFF2-40B4-BE49-F238E27FC236}">
                <a16:creationId xmlns:a16="http://schemas.microsoft.com/office/drawing/2014/main" id="{BEDB65A4-A0D0-66A6-B50B-928B885E009C}"/>
              </a:ext>
            </a:extLst>
          </p:cNvPr>
          <p:cNvPicPr>
            <a:picLocks noChangeAspect="1"/>
          </p:cNvPicPr>
          <p:nvPr/>
        </p:nvPicPr>
        <p:blipFill>
          <a:blip r:embed="rId5">
            <a:duotone>
              <a:prstClr val="black"/>
              <a:srgbClr val="FAFBF6">
                <a:tint val="45000"/>
                <a:satMod val="400000"/>
              </a:srgbClr>
            </a:duotone>
          </a:blip>
          <a:stretch>
            <a:fillRect/>
          </a:stretch>
        </p:blipFill>
        <p:spPr>
          <a:xfrm>
            <a:off x="6875300" y="1162878"/>
            <a:ext cx="4993120" cy="3002452"/>
          </a:xfrm>
          <a:prstGeom prst="rect">
            <a:avLst/>
          </a:prstGeom>
        </p:spPr>
      </p:pic>
      <p:pic>
        <p:nvPicPr>
          <p:cNvPr id="8" name="Picture 12" descr="blue sky cloud bubble pixel design for decoration wheather forcast pixel  design 36395794 PNG">
            <a:extLst>
              <a:ext uri="{FF2B5EF4-FFF2-40B4-BE49-F238E27FC236}">
                <a16:creationId xmlns:a16="http://schemas.microsoft.com/office/drawing/2014/main" id="{E83DF491-BE84-5D30-E62E-5ABA42409C88}"/>
              </a:ext>
            </a:extLst>
          </p:cNvPr>
          <p:cNvPicPr>
            <a:picLocks noChangeAspect="1" noChangeArrowheads="1"/>
          </p:cNvPicPr>
          <p:nvPr/>
        </p:nvPicPr>
        <p:blipFill>
          <a:blip r:embed="rId6">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283502" y="5857875"/>
            <a:ext cx="2095262" cy="1000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thingJustPractise · ProgrammerHumor.io">
            <a:extLst>
              <a:ext uri="{FF2B5EF4-FFF2-40B4-BE49-F238E27FC236}">
                <a16:creationId xmlns:a16="http://schemas.microsoft.com/office/drawing/2014/main" id="{593CEFE4-F999-7C76-05DE-DAD7DDF69FB9}"/>
              </a:ext>
            </a:extLst>
          </p:cNvPr>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t="5324" b="5324"/>
          <a:stretch/>
        </p:blipFill>
        <p:spPr bwMode="auto">
          <a:xfrm>
            <a:off x="9120052" y="4535569"/>
            <a:ext cx="2736191" cy="20803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blue sky cloud bubble pixel design for decoration wheather forcast pixel  design 36395794 PNG">
            <a:extLst>
              <a:ext uri="{FF2B5EF4-FFF2-40B4-BE49-F238E27FC236}">
                <a16:creationId xmlns:a16="http://schemas.microsoft.com/office/drawing/2014/main" id="{5DDC02D5-862A-5091-B4EB-3631C69D272A}"/>
              </a:ext>
            </a:extLst>
          </p:cNvPr>
          <p:cNvPicPr>
            <a:picLocks noChangeAspect="1" noChangeArrowheads="1"/>
          </p:cNvPicPr>
          <p:nvPr/>
        </p:nvPicPr>
        <p:blipFill>
          <a:blip r:embed="rId6">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5205511" y="2274094"/>
            <a:ext cx="2095262" cy="1000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Přímá spojnice 9">
            <a:extLst>
              <a:ext uri="{FF2B5EF4-FFF2-40B4-BE49-F238E27FC236}">
                <a16:creationId xmlns:a16="http://schemas.microsoft.com/office/drawing/2014/main" id="{18930BB5-DD44-357C-474C-6FCC50677DCC}"/>
              </a:ext>
            </a:extLst>
          </p:cNvPr>
          <p:cNvCxnSpPr>
            <a:cxnSpLocks/>
          </p:cNvCxnSpPr>
          <p:nvPr/>
        </p:nvCxnSpPr>
        <p:spPr>
          <a:xfrm flipH="1">
            <a:off x="3166635" y="1285875"/>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9628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6523-6AD3-CAA6-FD32-68E09E18E980}"/>
            </a:ext>
          </a:extLst>
        </p:cNvPr>
        <p:cNvGrpSpPr/>
        <p:nvPr/>
      </p:nvGrpSpPr>
      <p:grpSpPr>
        <a:xfrm>
          <a:off x="0" y="0"/>
          <a:ext cx="0" cy="0"/>
          <a:chOff x="0" y="0"/>
          <a:chExt cx="0" cy="0"/>
        </a:xfrm>
      </p:grpSpPr>
      <p:pic>
        <p:nvPicPr>
          <p:cNvPr id="6" name="Picture 18">
            <a:extLst>
              <a:ext uri="{FF2B5EF4-FFF2-40B4-BE49-F238E27FC236}">
                <a16:creationId xmlns:a16="http://schemas.microsoft.com/office/drawing/2014/main" id="{D0BCE8A4-7FB2-118C-B83A-97D55D293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443912" y="3082925"/>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18">
            <a:extLst>
              <a:ext uri="{FF2B5EF4-FFF2-40B4-BE49-F238E27FC236}">
                <a16:creationId xmlns:a16="http://schemas.microsoft.com/office/drawing/2014/main" id="{D6064726-2A47-F5EB-1572-E47099625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986490" y="-19340"/>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9D85F041-A49A-24C3-9213-C95DFA3F60BC}"/>
              </a:ext>
            </a:extLst>
          </p:cNvPr>
          <p:cNvSpPr>
            <a:spLocks noGrp="1"/>
          </p:cNvSpPr>
          <p:nvPr>
            <p:ph type="title"/>
          </p:nvPr>
        </p:nvSpPr>
        <p:spPr/>
        <p:txBody>
          <a:bodyPr/>
          <a:lstStyle/>
          <a:p>
            <a:r>
              <a:rPr lang="cs-CZ" dirty="0" err="1">
                <a:solidFill>
                  <a:srgbClr val="EAB9CF"/>
                </a:solidFill>
                <a:latin typeface="Comic Sans MS" panose="030F0702030302020204" pitchFamily="66" charset="0"/>
              </a:rPr>
              <a:t>Object-based</a:t>
            </a:r>
            <a:r>
              <a:rPr lang="cs-CZ" dirty="0">
                <a:solidFill>
                  <a:srgbClr val="EAB9CF"/>
                </a:solidFill>
                <a:latin typeface="Comic Sans MS" panose="030F0702030302020204" pitchFamily="66" charset="0"/>
              </a:rPr>
              <a:t> </a:t>
            </a:r>
            <a:r>
              <a:rPr lang="cs-CZ" dirty="0" err="1">
                <a:solidFill>
                  <a:srgbClr val="EAB9CF"/>
                </a:solidFill>
                <a:latin typeface="Comic Sans MS" panose="030F0702030302020204" pitchFamily="66" charset="0"/>
              </a:rPr>
              <a:t>hierarchical</a:t>
            </a:r>
            <a:r>
              <a:rPr lang="cs-CZ" dirty="0">
                <a:solidFill>
                  <a:srgbClr val="EAB9CF"/>
                </a:solidFill>
                <a:latin typeface="Comic Sans MS" panose="030F0702030302020204" pitchFamily="66" charset="0"/>
              </a:rPr>
              <a:t> </a:t>
            </a:r>
            <a:r>
              <a:rPr lang="cs-CZ" dirty="0" err="1">
                <a:solidFill>
                  <a:srgbClr val="EAB9CF"/>
                </a:solidFill>
                <a:latin typeface="Comic Sans MS" panose="030F0702030302020204" pitchFamily="66" charset="0"/>
              </a:rPr>
              <a:t>state</a:t>
            </a:r>
            <a:r>
              <a:rPr lang="cs-CZ" dirty="0">
                <a:solidFill>
                  <a:srgbClr val="EAB9CF"/>
                </a:solidFill>
                <a:latin typeface="Comic Sans MS" panose="030F0702030302020204" pitchFamily="66" charset="0"/>
              </a:rPr>
              <a:t> </a:t>
            </a:r>
            <a:r>
              <a:rPr lang="cs-CZ" dirty="0" err="1">
                <a:solidFill>
                  <a:srgbClr val="EAB9CF"/>
                </a:solidFill>
                <a:latin typeface="Comic Sans MS" panose="030F0702030302020204" pitchFamily="66" charset="0"/>
              </a:rPr>
              <a:t>machine</a:t>
            </a:r>
            <a:endParaRPr lang="en-US" dirty="0">
              <a:solidFill>
                <a:srgbClr val="EAB9CF"/>
              </a:solidFill>
              <a:latin typeface="Comic Sans MS" panose="030F0702030302020204" pitchFamily="66" charset="0"/>
            </a:endParaRPr>
          </a:p>
        </p:txBody>
      </p:sp>
      <p:pic>
        <p:nvPicPr>
          <p:cNvPr id="8" name="Zástupný obsah 8">
            <a:extLst>
              <a:ext uri="{FF2B5EF4-FFF2-40B4-BE49-F238E27FC236}">
                <a16:creationId xmlns:a16="http://schemas.microsoft.com/office/drawing/2014/main" id="{71435A17-2E4E-8DE5-A7FD-0B507B9BDC2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322324" y="2357072"/>
            <a:ext cx="5080903" cy="4351338"/>
          </a:xfrm>
          <a:prstGeom prst="rect">
            <a:avLst/>
          </a:prstGeom>
        </p:spPr>
      </p:pic>
      <p:pic>
        <p:nvPicPr>
          <p:cNvPr id="9" name="Obrázek 8">
            <a:extLst>
              <a:ext uri="{FF2B5EF4-FFF2-40B4-BE49-F238E27FC236}">
                <a16:creationId xmlns:a16="http://schemas.microsoft.com/office/drawing/2014/main" id="{569F96D4-B31F-DE16-7980-4855FEE810C9}"/>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5719797" y="2325187"/>
            <a:ext cx="3594798" cy="2286989"/>
          </a:xfrm>
          <a:prstGeom prst="rect">
            <a:avLst/>
          </a:prstGeom>
        </p:spPr>
      </p:pic>
      <p:pic>
        <p:nvPicPr>
          <p:cNvPr id="10" name="Obrázek 9">
            <a:extLst>
              <a:ext uri="{FF2B5EF4-FFF2-40B4-BE49-F238E27FC236}">
                <a16:creationId xmlns:a16="http://schemas.microsoft.com/office/drawing/2014/main" id="{967D5BEB-4DB9-4042-F107-791A55984DB6}"/>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9756010" y="2325187"/>
            <a:ext cx="2268863" cy="3080942"/>
          </a:xfrm>
          <a:prstGeom prst="rect">
            <a:avLst/>
          </a:prstGeom>
        </p:spPr>
      </p:pic>
      <p:pic>
        <p:nvPicPr>
          <p:cNvPr id="19" name="Obrázek 18">
            <a:extLst>
              <a:ext uri="{FF2B5EF4-FFF2-40B4-BE49-F238E27FC236}">
                <a16:creationId xmlns:a16="http://schemas.microsoft.com/office/drawing/2014/main" id="{A62C59CC-592E-413B-1386-898BF17E7A6A}"/>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082" y="4159857"/>
            <a:ext cx="3102745" cy="3102745"/>
          </a:xfrm>
          <a:prstGeom prst="rect">
            <a:avLst/>
          </a:prstGeom>
        </p:spPr>
      </p:pic>
      <p:pic>
        <p:nvPicPr>
          <p:cNvPr id="20" name="Picture 12" descr="blue sky cloud bubble pixel design for decoration wheather forcast pixel  design 36395794 PNG">
            <a:extLst>
              <a:ext uri="{FF2B5EF4-FFF2-40B4-BE49-F238E27FC236}">
                <a16:creationId xmlns:a16="http://schemas.microsoft.com/office/drawing/2014/main" id="{AC992ABE-0CB0-95D6-DB96-001EFF1149F3}"/>
              </a:ext>
            </a:extLst>
          </p:cNvPr>
          <p:cNvPicPr>
            <a:picLocks noChangeAspect="1" noChangeArrowheads="1"/>
          </p:cNvPicPr>
          <p:nvPr/>
        </p:nvPicPr>
        <p:blipFill>
          <a:blip r:embed="rId1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4172935" y="5711229"/>
            <a:ext cx="2361511" cy="11272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blue sky cloud bubble pixel design for decoration wheather forcast pixel  design 36395794 PNG">
            <a:extLst>
              <a:ext uri="{FF2B5EF4-FFF2-40B4-BE49-F238E27FC236}">
                <a16:creationId xmlns:a16="http://schemas.microsoft.com/office/drawing/2014/main" id="{3F5B557E-D750-B7F0-BD71-87FF3EE006EA}"/>
              </a:ext>
            </a:extLst>
          </p:cNvPr>
          <p:cNvPicPr>
            <a:picLocks noChangeAspect="1" noChangeArrowheads="1"/>
          </p:cNvPicPr>
          <p:nvPr/>
        </p:nvPicPr>
        <p:blipFill>
          <a:blip r:embed="rId1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8132526" y="328284"/>
            <a:ext cx="4171950" cy="1991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ovéPole 4">
            <a:extLst>
              <a:ext uri="{FF2B5EF4-FFF2-40B4-BE49-F238E27FC236}">
                <a16:creationId xmlns:a16="http://schemas.microsoft.com/office/drawing/2014/main" id="{236749AE-28A6-6499-7838-6537D254B85F}"/>
              </a:ext>
            </a:extLst>
          </p:cNvPr>
          <p:cNvSpPr txBox="1"/>
          <p:nvPr/>
        </p:nvSpPr>
        <p:spPr>
          <a:xfrm>
            <a:off x="325880" y="1801967"/>
            <a:ext cx="1024639" cy="523220"/>
          </a:xfrm>
          <a:prstGeom prst="rect">
            <a:avLst/>
          </a:prstGeom>
          <a:solidFill>
            <a:schemeClr val="tx1">
              <a:lumMod val="95000"/>
              <a:lumOff val="5000"/>
              <a:alpha val="50000"/>
            </a:schemeClr>
          </a:solidFill>
        </p:spPr>
        <p:txBody>
          <a:bodyPr wrap="none" rtlCol="0">
            <a:spAutoFit/>
          </a:bodyPr>
          <a:lstStyle/>
          <a:p>
            <a:r>
              <a:rPr lang="cs-CZ" sz="2800" dirty="0" err="1">
                <a:solidFill>
                  <a:srgbClr val="FAFBF6">
                    <a:alpha val="50000"/>
                  </a:srgbClr>
                </a:solidFill>
                <a:latin typeface="Cascadia Code" panose="020B0609020000020004" pitchFamily="49" charset="0"/>
                <a:cs typeface="Cascadia Code" panose="020B0609020000020004" pitchFamily="49" charset="0"/>
              </a:rPr>
              <a:t>Core</a:t>
            </a:r>
            <a:endParaRPr lang="cs-CZ" sz="2800" dirty="0">
              <a:solidFill>
                <a:srgbClr val="FAFBF6">
                  <a:alpha val="50000"/>
                </a:srgbClr>
              </a:solidFill>
              <a:latin typeface="Cascadia Code" panose="020B0609020000020004" pitchFamily="49" charset="0"/>
              <a:cs typeface="Cascadia Code" panose="020B0609020000020004" pitchFamily="49" charset="0"/>
            </a:endParaRPr>
          </a:p>
        </p:txBody>
      </p:sp>
      <p:sp>
        <p:nvSpPr>
          <p:cNvPr id="13" name="TextovéPole 12">
            <a:extLst>
              <a:ext uri="{FF2B5EF4-FFF2-40B4-BE49-F238E27FC236}">
                <a16:creationId xmlns:a16="http://schemas.microsoft.com/office/drawing/2014/main" id="{4F096B7F-2EB6-8694-ECC0-12FD05878F71}"/>
              </a:ext>
            </a:extLst>
          </p:cNvPr>
          <p:cNvSpPr txBox="1"/>
          <p:nvPr/>
        </p:nvSpPr>
        <p:spPr>
          <a:xfrm>
            <a:off x="5719797" y="1762270"/>
            <a:ext cx="2704587" cy="523220"/>
          </a:xfrm>
          <a:prstGeom prst="rect">
            <a:avLst/>
          </a:prstGeom>
          <a:solidFill>
            <a:schemeClr val="tx1">
              <a:lumMod val="95000"/>
              <a:lumOff val="5000"/>
              <a:alpha val="50000"/>
            </a:schemeClr>
          </a:solidFill>
        </p:spPr>
        <p:txBody>
          <a:bodyPr wrap="none" rtlCol="0">
            <a:spAutoFit/>
          </a:bodyPr>
          <a:lstStyle/>
          <a:p>
            <a:r>
              <a:rPr lang="cs-CZ" sz="2800" dirty="0" err="1">
                <a:solidFill>
                  <a:srgbClr val="FAFBF6">
                    <a:alpha val="50000"/>
                  </a:srgbClr>
                </a:solidFill>
                <a:latin typeface="Cascadia Code" panose="020B0609020000020004" pitchFamily="49" charset="0"/>
                <a:cs typeface="Cascadia Code" panose="020B0609020000020004" pitchFamily="49" charset="0"/>
              </a:rPr>
              <a:t>StateMachine</a:t>
            </a:r>
            <a:endParaRPr lang="cs-CZ" sz="2800" dirty="0">
              <a:solidFill>
                <a:srgbClr val="FAFBF6">
                  <a:alpha val="50000"/>
                </a:srgbClr>
              </a:solidFill>
              <a:latin typeface="Cascadia Code" panose="020B0609020000020004" pitchFamily="49" charset="0"/>
              <a:cs typeface="Cascadia Code" panose="020B0609020000020004" pitchFamily="49" charset="0"/>
            </a:endParaRPr>
          </a:p>
        </p:txBody>
      </p:sp>
      <p:sp>
        <p:nvSpPr>
          <p:cNvPr id="15" name="TextovéPole 14">
            <a:extLst>
              <a:ext uri="{FF2B5EF4-FFF2-40B4-BE49-F238E27FC236}">
                <a16:creationId xmlns:a16="http://schemas.microsoft.com/office/drawing/2014/main" id="{70FAEB28-BF3A-0612-1780-698885A4CC21}"/>
              </a:ext>
            </a:extLst>
          </p:cNvPr>
          <p:cNvSpPr txBox="1"/>
          <p:nvPr/>
        </p:nvSpPr>
        <p:spPr>
          <a:xfrm>
            <a:off x="9756010" y="1762270"/>
            <a:ext cx="1234633" cy="523220"/>
          </a:xfrm>
          <a:prstGeom prst="rect">
            <a:avLst/>
          </a:prstGeom>
          <a:solidFill>
            <a:schemeClr val="tx1">
              <a:lumMod val="95000"/>
              <a:lumOff val="5000"/>
              <a:alpha val="50000"/>
            </a:schemeClr>
          </a:solidFill>
        </p:spPr>
        <p:txBody>
          <a:bodyPr wrap="none" rtlCol="0">
            <a:spAutoFit/>
          </a:bodyPr>
          <a:lstStyle/>
          <a:p>
            <a:r>
              <a:rPr lang="cs-CZ" sz="2800" dirty="0" err="1">
                <a:solidFill>
                  <a:srgbClr val="FAFBF6">
                    <a:alpha val="50000"/>
                  </a:srgbClr>
                </a:solidFill>
                <a:latin typeface="Cascadia Code" panose="020B0609020000020004" pitchFamily="49" charset="0"/>
                <a:cs typeface="Cascadia Code" panose="020B0609020000020004" pitchFamily="49" charset="0"/>
              </a:rPr>
              <a:t>State</a:t>
            </a:r>
            <a:endParaRPr lang="cs-CZ" sz="2800" dirty="0">
              <a:solidFill>
                <a:srgbClr val="FAFBF6">
                  <a:alpha val="50000"/>
                </a:srgbClr>
              </a:solidFill>
              <a:latin typeface="Cascadia Code" panose="020B0609020000020004" pitchFamily="49" charset="0"/>
              <a:cs typeface="Cascadia Code" panose="020B0609020000020004" pitchFamily="49" charset="0"/>
            </a:endParaRPr>
          </a:p>
        </p:txBody>
      </p:sp>
      <p:cxnSp>
        <p:nvCxnSpPr>
          <p:cNvPr id="16" name="Přímá spojnice 15">
            <a:extLst>
              <a:ext uri="{FF2B5EF4-FFF2-40B4-BE49-F238E27FC236}">
                <a16:creationId xmlns:a16="http://schemas.microsoft.com/office/drawing/2014/main" id="{C3A65BAE-46CE-B78D-B92C-3DA4914C4E8F}"/>
              </a:ext>
            </a:extLst>
          </p:cNvPr>
          <p:cNvCxnSpPr>
            <a:cxnSpLocks/>
          </p:cNvCxnSpPr>
          <p:nvPr/>
        </p:nvCxnSpPr>
        <p:spPr>
          <a:xfrm flipH="1">
            <a:off x="3153497" y="1323976"/>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5628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325C-2DFE-0D7A-2CAA-6B118927F335}"/>
            </a:ext>
          </a:extLst>
        </p:cNvPr>
        <p:cNvGrpSpPr/>
        <p:nvPr/>
      </p:nvGrpSpPr>
      <p:grpSpPr>
        <a:xfrm>
          <a:off x="0" y="0"/>
          <a:ext cx="0" cy="0"/>
          <a:chOff x="0" y="0"/>
          <a:chExt cx="0" cy="0"/>
        </a:xfrm>
      </p:grpSpPr>
      <p:pic>
        <p:nvPicPr>
          <p:cNvPr id="6" name="Picture 18">
            <a:extLst>
              <a:ext uri="{FF2B5EF4-FFF2-40B4-BE49-F238E27FC236}">
                <a16:creationId xmlns:a16="http://schemas.microsoft.com/office/drawing/2014/main" id="{ACF9210F-6135-99F6-0A75-25A533466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19138" y="3683000"/>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18">
            <a:extLst>
              <a:ext uri="{FF2B5EF4-FFF2-40B4-BE49-F238E27FC236}">
                <a16:creationId xmlns:a16="http://schemas.microsoft.com/office/drawing/2014/main" id="{55AD0466-57BC-760B-9DE0-FE6D334B7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986490" y="-19340"/>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3BB1CB8B-042C-F5D7-AEB2-17E366A5E69F}"/>
              </a:ext>
            </a:extLst>
          </p:cNvPr>
          <p:cNvSpPr>
            <a:spLocks noGrp="1"/>
          </p:cNvSpPr>
          <p:nvPr>
            <p:ph type="title"/>
          </p:nvPr>
        </p:nvSpPr>
        <p:spPr/>
        <p:txBody>
          <a:bodyPr/>
          <a:lstStyle/>
          <a:p>
            <a:r>
              <a:rPr lang="cs-CZ" dirty="0">
                <a:solidFill>
                  <a:srgbClr val="EAB9CF"/>
                </a:solidFill>
                <a:latin typeface="Comic Sans MS" panose="030F0702030302020204" pitchFamily="66" charset="0"/>
              </a:rPr>
              <a:t>Patrol </a:t>
            </a:r>
            <a:r>
              <a:rPr lang="cs-CZ" dirty="0" err="1">
                <a:solidFill>
                  <a:srgbClr val="EAB9CF"/>
                </a:solidFill>
                <a:latin typeface="Comic Sans MS" panose="030F0702030302020204" pitchFamily="66" charset="0"/>
              </a:rPr>
              <a:t>state</a:t>
            </a:r>
            <a:endParaRPr lang="en-US" dirty="0">
              <a:solidFill>
                <a:srgbClr val="EAB9CF"/>
              </a:solidFill>
              <a:latin typeface="Comic Sans MS" panose="030F0702030302020204" pitchFamily="66" charset="0"/>
            </a:endParaRPr>
          </a:p>
        </p:txBody>
      </p:sp>
      <p:pic>
        <p:nvPicPr>
          <p:cNvPr id="24" name="Obrázek 23">
            <a:extLst>
              <a:ext uri="{FF2B5EF4-FFF2-40B4-BE49-F238E27FC236}">
                <a16:creationId xmlns:a16="http://schemas.microsoft.com/office/drawing/2014/main" id="{11DE86DB-CCB8-5FC1-7545-50F6617995B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904874" y="1361784"/>
            <a:ext cx="7648575" cy="5290928"/>
          </a:xfrm>
          <a:prstGeom prst="rect">
            <a:avLst/>
          </a:prstGeom>
        </p:spPr>
      </p:pic>
      <p:pic>
        <p:nvPicPr>
          <p:cNvPr id="21" name="Picture 12" descr="blue sky cloud bubble pixel design for decoration wheather forcast pixel  design 36395794 PNG">
            <a:extLst>
              <a:ext uri="{FF2B5EF4-FFF2-40B4-BE49-F238E27FC236}">
                <a16:creationId xmlns:a16="http://schemas.microsoft.com/office/drawing/2014/main" id="{D0D85636-799C-D1B3-1EB1-496AE7574FBA}"/>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7032994" y="2625157"/>
            <a:ext cx="4129549" cy="19711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blue sky cloud bubble pixel design for decoration wheather forcast pixel  design 36395794 PNG">
            <a:extLst>
              <a:ext uri="{FF2B5EF4-FFF2-40B4-BE49-F238E27FC236}">
                <a16:creationId xmlns:a16="http://schemas.microsoft.com/office/drawing/2014/main" id="{C58CD1F3-1C54-2835-5125-B2F788C931B5}"/>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9575414" y="1084801"/>
            <a:ext cx="3423423" cy="16340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AW Patrol World for Nintendo Switch - Nintendo Official Site">
            <a:extLst>
              <a:ext uri="{FF2B5EF4-FFF2-40B4-BE49-F238E27FC236}">
                <a16:creationId xmlns:a16="http://schemas.microsoft.com/office/drawing/2014/main" id="{29590CE9-3069-BDA3-19FE-FA8455701161}"/>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229041" y="2410364"/>
            <a:ext cx="3164937" cy="430902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Přímá spojnice 25">
            <a:extLst>
              <a:ext uri="{FF2B5EF4-FFF2-40B4-BE49-F238E27FC236}">
                <a16:creationId xmlns:a16="http://schemas.microsoft.com/office/drawing/2014/main" id="{7E2E0DA8-EC23-9D57-DE4D-2F245BFD2F13}"/>
              </a:ext>
            </a:extLst>
          </p:cNvPr>
          <p:cNvCxnSpPr>
            <a:cxnSpLocks/>
          </p:cNvCxnSpPr>
          <p:nvPr/>
        </p:nvCxnSpPr>
        <p:spPr>
          <a:xfrm flipH="1">
            <a:off x="4170986" y="990601"/>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1609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53627-D19D-0E27-B087-B70AAA293B60}"/>
            </a:ext>
          </a:extLst>
        </p:cNvPr>
        <p:cNvGrpSpPr/>
        <p:nvPr/>
      </p:nvGrpSpPr>
      <p:grpSpPr>
        <a:xfrm>
          <a:off x="0" y="0"/>
          <a:ext cx="0" cy="0"/>
          <a:chOff x="0" y="0"/>
          <a:chExt cx="0" cy="0"/>
        </a:xfrm>
      </p:grpSpPr>
      <p:pic>
        <p:nvPicPr>
          <p:cNvPr id="6" name="Picture 18">
            <a:extLst>
              <a:ext uri="{FF2B5EF4-FFF2-40B4-BE49-F238E27FC236}">
                <a16:creationId xmlns:a16="http://schemas.microsoft.com/office/drawing/2014/main" id="{2C871658-2DD0-EA4A-8488-CCD91A34D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986587" y="3813509"/>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18">
            <a:extLst>
              <a:ext uri="{FF2B5EF4-FFF2-40B4-BE49-F238E27FC236}">
                <a16:creationId xmlns:a16="http://schemas.microsoft.com/office/drawing/2014/main" id="{700D81B6-00AF-CB4C-EB6F-273F0882B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33386" y="1799935"/>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EE59116C-DB05-A10C-2ADA-934C9105D66A}"/>
              </a:ext>
            </a:extLst>
          </p:cNvPr>
          <p:cNvSpPr>
            <a:spLocks noGrp="1"/>
          </p:cNvSpPr>
          <p:nvPr>
            <p:ph type="title"/>
          </p:nvPr>
        </p:nvSpPr>
        <p:spPr/>
        <p:txBody>
          <a:bodyPr/>
          <a:lstStyle/>
          <a:p>
            <a:r>
              <a:rPr lang="cs-CZ" dirty="0" err="1">
                <a:solidFill>
                  <a:srgbClr val="EAB9CF"/>
                </a:solidFill>
                <a:latin typeface="Comic Sans MS" panose="030F0702030302020204" pitchFamily="66" charset="0"/>
              </a:rPr>
              <a:t>Player</a:t>
            </a:r>
            <a:r>
              <a:rPr lang="cs-CZ" dirty="0">
                <a:solidFill>
                  <a:srgbClr val="EAB9CF"/>
                </a:solidFill>
                <a:latin typeface="Comic Sans MS" panose="030F0702030302020204" pitchFamily="66" charset="0"/>
              </a:rPr>
              <a:t> </a:t>
            </a:r>
            <a:r>
              <a:rPr lang="cs-CZ" dirty="0" err="1">
                <a:solidFill>
                  <a:srgbClr val="EAB9CF"/>
                </a:solidFill>
                <a:latin typeface="Comic Sans MS" panose="030F0702030302020204" pitchFamily="66" charset="0"/>
              </a:rPr>
              <a:t>movement</a:t>
            </a:r>
            <a:endParaRPr lang="en-US" dirty="0">
              <a:solidFill>
                <a:srgbClr val="EAB9CF"/>
              </a:solidFill>
              <a:latin typeface="Comic Sans MS" panose="030F0702030302020204" pitchFamily="66" charset="0"/>
            </a:endParaRPr>
          </a:p>
        </p:txBody>
      </p:sp>
      <p:pic>
        <p:nvPicPr>
          <p:cNvPr id="3" name="Zástupný obsah 4">
            <a:extLst>
              <a:ext uri="{FF2B5EF4-FFF2-40B4-BE49-F238E27FC236}">
                <a16:creationId xmlns:a16="http://schemas.microsoft.com/office/drawing/2014/main" id="{8BAE9B27-A829-03FB-1591-1CF0D8927E5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39231" y="1558383"/>
            <a:ext cx="7849695" cy="2972215"/>
          </a:xfrm>
        </p:spPr>
      </p:pic>
      <p:pic>
        <p:nvPicPr>
          <p:cNvPr id="25" name="Picture 12" descr="blue sky cloud bubble pixel design for decoration wheather forcast pixel  design 36395794 PNG">
            <a:extLst>
              <a:ext uri="{FF2B5EF4-FFF2-40B4-BE49-F238E27FC236}">
                <a16:creationId xmlns:a16="http://schemas.microsoft.com/office/drawing/2014/main" id="{0E3DD784-0E6C-E95B-1CA3-EF89F44D980B}"/>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180975" y="4321111"/>
            <a:ext cx="3423423" cy="1634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a:extLst>
              <a:ext uri="{FF2B5EF4-FFF2-40B4-BE49-F238E27FC236}">
                <a16:creationId xmlns:a16="http://schemas.microsoft.com/office/drawing/2014/main" id="{98E4D6E4-B04D-1F69-BDB9-26721EFEA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096000" y="-1058712"/>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 name="Picture 12" descr="blue sky cloud bubble pixel design for decoration wheather forcast pixel  design 36395794 PNG">
            <a:extLst>
              <a:ext uri="{FF2B5EF4-FFF2-40B4-BE49-F238E27FC236}">
                <a16:creationId xmlns:a16="http://schemas.microsoft.com/office/drawing/2014/main" id="{E8281D08-3CC6-FC11-33B8-A66E0554AF9D}"/>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6805613" y="331207"/>
            <a:ext cx="4995505" cy="23844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Player (Poppy Playtime) | VS Battles Wiki | Fandom">
            <a:extLst>
              <a:ext uri="{FF2B5EF4-FFF2-40B4-BE49-F238E27FC236}">
                <a16:creationId xmlns:a16="http://schemas.microsoft.com/office/drawing/2014/main" id="{800BD5F8-ED8F-241B-10BD-A28FD2E33C52}"/>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652001" y="978069"/>
            <a:ext cx="3355975" cy="4349779"/>
          </a:xfrm>
          <a:prstGeom prst="rect">
            <a:avLst/>
          </a:prstGeom>
          <a:noFill/>
          <a:extLst>
            <a:ext uri="{909E8E84-426E-40DD-AFC4-6F175D3DCCD1}">
              <a14:hiddenFill xmlns:a14="http://schemas.microsoft.com/office/drawing/2010/main">
                <a:solidFill>
                  <a:srgbClr val="FFFFFF"/>
                </a:solidFill>
              </a14:hiddenFill>
            </a:ext>
          </a:extLst>
        </p:spPr>
      </p:pic>
      <p:pic>
        <p:nvPicPr>
          <p:cNvPr id="4" name="Obrázek 3">
            <a:extLst>
              <a:ext uri="{FF2B5EF4-FFF2-40B4-BE49-F238E27FC236}">
                <a16:creationId xmlns:a16="http://schemas.microsoft.com/office/drawing/2014/main" id="{77F9A703-689D-036E-CB5C-28E2741B9FD5}"/>
              </a:ext>
            </a:extLst>
          </p:cNvPr>
          <p:cNvPicPr>
            <a:picLocks noChangeAspect="1"/>
          </p:cNvPicPr>
          <p:nvPr/>
        </p:nvPicPr>
        <p:blipFill>
          <a:blip r:embed="rId7">
            <a:duotone>
              <a:prstClr val="black"/>
              <a:srgbClr val="FAFBF6">
                <a:tint val="45000"/>
                <a:satMod val="400000"/>
              </a:srgbClr>
            </a:duotone>
          </a:blip>
          <a:stretch>
            <a:fillRect/>
          </a:stretch>
        </p:blipFill>
        <p:spPr>
          <a:xfrm>
            <a:off x="5751234" y="3813509"/>
            <a:ext cx="5801535" cy="2172003"/>
          </a:xfrm>
          <a:prstGeom prst="rect">
            <a:avLst/>
          </a:prstGeom>
        </p:spPr>
      </p:pic>
      <p:pic>
        <p:nvPicPr>
          <p:cNvPr id="4104" name="Picture 8" descr="Movement - Free user icons">
            <a:extLst>
              <a:ext uri="{FF2B5EF4-FFF2-40B4-BE49-F238E27FC236}">
                <a16:creationId xmlns:a16="http://schemas.microsoft.com/office/drawing/2014/main" id="{2B8BB054-B528-AFF0-FDEF-DB682277221F}"/>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552507" y="5062307"/>
            <a:ext cx="1785792" cy="178579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Přímá spojnice 8">
            <a:extLst>
              <a:ext uri="{FF2B5EF4-FFF2-40B4-BE49-F238E27FC236}">
                <a16:creationId xmlns:a16="http://schemas.microsoft.com/office/drawing/2014/main" id="{3860F0B1-1C97-6D9B-02BD-E5899DD432B6}"/>
              </a:ext>
            </a:extLst>
          </p:cNvPr>
          <p:cNvCxnSpPr>
            <a:cxnSpLocks/>
          </p:cNvCxnSpPr>
          <p:nvPr/>
        </p:nvCxnSpPr>
        <p:spPr>
          <a:xfrm flipH="1">
            <a:off x="5386389" y="1009652"/>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255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8671F-19E0-294D-6871-0632242650D2}"/>
            </a:ext>
          </a:extLst>
        </p:cNvPr>
        <p:cNvGrpSpPr/>
        <p:nvPr/>
      </p:nvGrpSpPr>
      <p:grpSpPr>
        <a:xfrm>
          <a:off x="0" y="0"/>
          <a:ext cx="0" cy="0"/>
          <a:chOff x="0" y="0"/>
          <a:chExt cx="0" cy="0"/>
        </a:xfrm>
      </p:grpSpPr>
      <p:pic>
        <p:nvPicPr>
          <p:cNvPr id="17" name="Picture 18">
            <a:extLst>
              <a:ext uri="{FF2B5EF4-FFF2-40B4-BE49-F238E27FC236}">
                <a16:creationId xmlns:a16="http://schemas.microsoft.com/office/drawing/2014/main" id="{340D1A34-064C-2C64-A561-ED715F80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54798" y="4371345"/>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a:extLst>
              <a:ext uri="{FF2B5EF4-FFF2-40B4-BE49-F238E27FC236}">
                <a16:creationId xmlns:a16="http://schemas.microsoft.com/office/drawing/2014/main" id="{38F590FD-364C-D84D-D56B-B6223A1D7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635152" y="1357592"/>
            <a:ext cx="5819775" cy="3409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24E449A6-17ED-13C7-EA38-92226439F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526212" y="3401334"/>
            <a:ext cx="5819775" cy="3409950"/>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43AFA862-73F0-6E05-D250-C1FE14D4F341}"/>
              </a:ext>
            </a:extLst>
          </p:cNvPr>
          <p:cNvSpPr>
            <a:spLocks noGrp="1"/>
          </p:cNvSpPr>
          <p:nvPr>
            <p:ph type="title"/>
          </p:nvPr>
        </p:nvSpPr>
        <p:spPr/>
        <p:txBody>
          <a:bodyPr/>
          <a:lstStyle/>
          <a:p>
            <a:r>
              <a:rPr lang="cs-CZ" dirty="0">
                <a:solidFill>
                  <a:srgbClr val="EAB9CF"/>
                </a:solidFill>
                <a:latin typeface="Comic Sans MS" panose="030F0702030302020204" pitchFamily="66" charset="0"/>
              </a:rPr>
              <a:t>Tadeáš Vykopal</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33EB69B7-3D9A-42FD-26CD-6B1C07C9B657}"/>
              </a:ext>
            </a:extLst>
          </p:cNvPr>
          <p:cNvSpPr>
            <a:spLocks noGrp="1"/>
          </p:cNvSpPr>
          <p:nvPr>
            <p:ph idx="1"/>
          </p:nvPr>
        </p:nvSpPr>
        <p:spPr/>
        <p:txBody>
          <a:bodyPr/>
          <a:lstStyle/>
          <a:p>
            <a:r>
              <a:rPr lang="cs-CZ" dirty="0" err="1">
                <a:solidFill>
                  <a:srgbClr val="FAFBF6"/>
                </a:solidFill>
                <a:latin typeface="Cascadia Code" panose="020B0609020000020004" pitchFamily="49" charset="0"/>
                <a:cs typeface="Cascadia Code" panose="020B0609020000020004" pitchFamily="49" charset="0"/>
              </a:rPr>
              <a:t>aka</a:t>
            </a:r>
            <a:r>
              <a:rPr lang="cs-CZ" dirty="0">
                <a:solidFill>
                  <a:srgbClr val="FAFBF6"/>
                </a:solidFill>
                <a:latin typeface="Cascadia Code" panose="020B0609020000020004" pitchFamily="49" charset="0"/>
                <a:cs typeface="Cascadia Code" panose="020B0609020000020004" pitchFamily="49" charset="0"/>
              </a:rPr>
              <a:t> AI (</a:t>
            </a:r>
            <a:r>
              <a:rPr lang="en-US" noProof="0" dirty="0">
                <a:solidFill>
                  <a:srgbClr val="FAFBF6"/>
                </a:solidFill>
                <a:latin typeface="Cascadia Code" panose="020B0609020000020004" pitchFamily="49" charset="0"/>
                <a:cs typeface="Cascadia Code" panose="020B0609020000020004" pitchFamily="49" charset="0"/>
              </a:rPr>
              <a:t>actually intelligent</a:t>
            </a:r>
            <a:r>
              <a:rPr lang="cs-CZ" dirty="0">
                <a:solidFill>
                  <a:srgbClr val="FAFBF6"/>
                </a:solidFill>
                <a:latin typeface="Cascadia Code" panose="020B0609020000020004" pitchFamily="49" charset="0"/>
                <a:cs typeface="Cascadia Code" panose="020B0609020000020004" pitchFamily="49" charset="0"/>
              </a:rPr>
              <a:t>)</a:t>
            </a:r>
          </a:p>
          <a:p>
            <a:r>
              <a:rPr lang="cs-CZ" dirty="0" err="1">
                <a:solidFill>
                  <a:srgbClr val="FAFBF6"/>
                </a:solidFill>
                <a:latin typeface="Cascadia Code" panose="020B0609020000020004" pitchFamily="49" charset="0"/>
                <a:cs typeface="Cascadia Code" panose="020B0609020000020004" pitchFamily="49" charset="0"/>
              </a:rPr>
              <a:t>skillz</a:t>
            </a:r>
            <a:r>
              <a:rPr lang="cs-CZ" dirty="0">
                <a:solidFill>
                  <a:srgbClr val="FAFBF6"/>
                </a:solidFill>
                <a:latin typeface="Cascadia Code" panose="020B0609020000020004" pitchFamily="49" charset="0"/>
                <a:cs typeface="Cascadia Code" panose="020B0609020000020004" pitchFamily="49" charset="0"/>
              </a:rPr>
              <a:t>: vše na max</a:t>
            </a:r>
          </a:p>
          <a:p>
            <a:r>
              <a:rPr lang="en-US" noProof="0" dirty="0">
                <a:solidFill>
                  <a:srgbClr val="FAFBF6"/>
                </a:solidFill>
                <a:latin typeface="Cascadia Code" panose="020B0609020000020004" pitchFamily="49" charset="0"/>
                <a:cs typeface="Cascadia Code" panose="020B0609020000020004" pitchFamily="49" charset="0"/>
              </a:rPr>
              <a:t>skill issues</a:t>
            </a:r>
            <a:r>
              <a:rPr lang="cs-CZ" dirty="0">
                <a:solidFill>
                  <a:srgbClr val="FAFBF6"/>
                </a:solidFill>
                <a:latin typeface="Cascadia Code" panose="020B0609020000020004" pitchFamily="49" charset="0"/>
                <a:cs typeface="Cascadia Code" panose="020B0609020000020004" pitchFamily="49" charset="0"/>
              </a:rPr>
              <a:t>: aktiva a pasiva</a:t>
            </a:r>
          </a:p>
          <a:p>
            <a:r>
              <a:rPr lang="cs-CZ" dirty="0">
                <a:solidFill>
                  <a:srgbClr val="FAFBF6"/>
                </a:solidFill>
                <a:latin typeface="Cascadia Code" panose="020B0609020000020004" pitchFamily="49" charset="0"/>
                <a:cs typeface="Cascadia Code" panose="020B0609020000020004" pitchFamily="49" charset="0"/>
              </a:rPr>
              <a:t>udělal: velkou VELKOU většinu</a:t>
            </a:r>
          </a:p>
          <a:p>
            <a:endParaRPr lang="en-US" dirty="0">
              <a:solidFill>
                <a:srgbClr val="FAFBF6"/>
              </a:solidFill>
              <a:latin typeface="Cascadia Code" panose="020B0609020000020004" pitchFamily="49" charset="0"/>
              <a:cs typeface="Cascadia Code" panose="020B0609020000020004" pitchFamily="49" charset="0"/>
            </a:endParaRPr>
          </a:p>
        </p:txBody>
      </p:sp>
      <p:pic>
        <p:nvPicPr>
          <p:cNvPr id="2050" name="Picture 2" descr="5 must-know AI concepts for fighting fraud | Alloy">
            <a:extLst>
              <a:ext uri="{FF2B5EF4-FFF2-40B4-BE49-F238E27FC236}">
                <a16:creationId xmlns:a16="http://schemas.microsoft.com/office/drawing/2014/main" id="{2CB44872-C2EA-C5AC-E44C-C4D6CF2CB660}"/>
              </a:ext>
            </a:extLst>
          </p:cNvPr>
          <p:cNvPicPr>
            <a:picLocks noChangeAspect="1" noChangeArrowheads="1"/>
          </p:cNvPicPr>
          <p:nvPr/>
        </p:nvPicPr>
        <p:blipFill>
          <a:blip r:embed="rId4">
            <a:duotone>
              <a:prstClr val="black"/>
              <a:srgbClr val="FAFBF6">
                <a:tint val="45000"/>
                <a:satMod val="400000"/>
              </a:srgbClr>
            </a:duotone>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6680201" y="2325167"/>
            <a:ext cx="5511799" cy="4532833"/>
          </a:xfrm>
          <a:prstGeom prst="rect">
            <a:avLst/>
          </a:prstGeom>
          <a:noFill/>
          <a:extLst>
            <a:ext uri="{909E8E84-426E-40DD-AFC4-6F175D3DCCD1}">
              <a14:hiddenFill xmlns:a14="http://schemas.microsoft.com/office/drawing/2010/main">
                <a:solidFill>
                  <a:srgbClr val="FFFFFF"/>
                </a:solidFill>
              </a14:hiddenFill>
            </a:ext>
          </a:extLst>
        </p:spPr>
      </p:pic>
      <p:sp>
        <p:nvSpPr>
          <p:cNvPr id="4" name="TextovéPole 3">
            <a:extLst>
              <a:ext uri="{FF2B5EF4-FFF2-40B4-BE49-F238E27FC236}">
                <a16:creationId xmlns:a16="http://schemas.microsoft.com/office/drawing/2014/main" id="{E8863137-FF19-33F6-7DBC-050E665BD876}"/>
              </a:ext>
            </a:extLst>
          </p:cNvPr>
          <p:cNvSpPr txBox="1"/>
          <p:nvPr/>
        </p:nvSpPr>
        <p:spPr>
          <a:xfrm rot="20307230">
            <a:off x="8048625" y="2069997"/>
            <a:ext cx="1157103" cy="707886"/>
          </a:xfrm>
          <a:prstGeom prst="rect">
            <a:avLst/>
          </a:prstGeom>
          <a:noFill/>
        </p:spPr>
        <p:txBody>
          <a:bodyPr wrap="square" rtlCol="0">
            <a:spAutoFit/>
          </a:bodyPr>
          <a:lstStyle/>
          <a:p>
            <a:r>
              <a:rPr lang="cs-CZ" sz="4000" b="1" dirty="0">
                <a:solidFill>
                  <a:srgbClr val="EAB9CF"/>
                </a:solidFill>
                <a:latin typeface="Cascadia Code" panose="020B0609020000020004" pitchFamily="49" charset="0"/>
                <a:cs typeface="Cascadia Code" panose="020B0609020000020004" pitchFamily="49" charset="0"/>
              </a:rPr>
              <a:t>AI</a:t>
            </a:r>
            <a:endParaRPr lang="en-US" sz="4000" b="1" dirty="0">
              <a:solidFill>
                <a:srgbClr val="EAB9CF"/>
              </a:solidFill>
              <a:latin typeface="Cascadia Code" panose="020B0609020000020004" pitchFamily="49" charset="0"/>
              <a:cs typeface="Cascadia Code" panose="020B0609020000020004" pitchFamily="49" charset="0"/>
            </a:endParaRPr>
          </a:p>
        </p:txBody>
      </p:sp>
      <p:pic>
        <p:nvPicPr>
          <p:cNvPr id="8" name="Picture 12" descr="blue sky cloud bubble pixel design for decoration wheather forcast pixel  design 36395794 PNG">
            <a:extLst>
              <a:ext uri="{FF2B5EF4-FFF2-40B4-BE49-F238E27FC236}">
                <a16:creationId xmlns:a16="http://schemas.microsoft.com/office/drawing/2014/main" id="{80348B4D-A263-449C-0F98-59388B833900}"/>
              </a:ext>
            </a:extLst>
          </p:cNvPr>
          <p:cNvPicPr>
            <a:picLocks noChangeAspect="1" noChangeArrowheads="1"/>
          </p:cNvPicPr>
          <p:nvPr/>
        </p:nvPicPr>
        <p:blipFill>
          <a:blip r:embed="rId6">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945610" y="4470400"/>
            <a:ext cx="5002022" cy="2387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ozvaha, bilance (Balance sheet) - ManagementMania.com">
            <a:extLst>
              <a:ext uri="{FF2B5EF4-FFF2-40B4-BE49-F238E27FC236}">
                <a16:creationId xmlns:a16="http://schemas.microsoft.com/office/drawing/2014/main" id="{66105D60-516C-4739-20C7-735B6E3F00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451"/>
          <a:stretch/>
        </p:blipFill>
        <p:spPr bwMode="auto">
          <a:xfrm>
            <a:off x="2032876" y="4667250"/>
            <a:ext cx="2919553"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brownskillissue - Discord Emoji">
            <a:extLst>
              <a:ext uri="{FF2B5EF4-FFF2-40B4-BE49-F238E27FC236}">
                <a16:creationId xmlns:a16="http://schemas.microsoft.com/office/drawing/2014/main" id="{C694A0F6-E776-4DB8-ADBE-F0C3C7856F08}"/>
              </a:ext>
            </a:extLst>
          </p:cNvPr>
          <p:cNvPicPr>
            <a:picLocks noChangeAspect="1" noChangeArrowheads="1"/>
          </p:cNvPicPr>
          <p:nvPr/>
        </p:nvPicPr>
        <p:blipFill>
          <a:blip r:embed="rId8">
            <a:duotone>
              <a:prstClr val="black"/>
              <a:srgbClr val="EAB9CF">
                <a:tint val="45000"/>
                <a:satMod val="400000"/>
              </a:srgbClr>
            </a:duotone>
            <a:extLst>
              <a:ext uri="{28A0092B-C50C-407E-A947-70E740481C1C}">
                <a14:useLocalDpi xmlns:a14="http://schemas.microsoft.com/office/drawing/2010/main" val="0"/>
              </a:ext>
            </a:extLst>
          </a:blip>
          <a:srcRect/>
          <a:stretch>
            <a:fillRect/>
          </a:stretch>
        </p:blipFill>
        <p:spPr bwMode="auto">
          <a:xfrm>
            <a:off x="2408960" y="4562475"/>
            <a:ext cx="2016125" cy="201612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MAX Skills Tournament - Liquipedia Counter-Strike Wiki">
            <a:extLst>
              <a:ext uri="{FF2B5EF4-FFF2-40B4-BE49-F238E27FC236}">
                <a16:creationId xmlns:a16="http://schemas.microsoft.com/office/drawing/2014/main" id="{2583F669-809D-EC55-D300-89CFFC31F4DC}"/>
              </a:ext>
            </a:extLst>
          </p:cNvPr>
          <p:cNvPicPr>
            <a:picLocks noChangeAspect="1" noChangeArrowheads="1"/>
          </p:cNvPicPr>
          <p:nvPr/>
        </p:nvPicPr>
        <p:blipFill rotWithShape="1">
          <a:blip r:embed="rId9">
            <a:duotone>
              <a:prstClr val="black"/>
              <a:srgbClr val="FAFBF6">
                <a:tint val="45000"/>
                <a:satMod val="400000"/>
              </a:srgbClr>
            </a:duotone>
            <a:extLst>
              <a:ext uri="{28A0092B-C50C-407E-A947-70E740481C1C}">
                <a14:useLocalDpi xmlns:a14="http://schemas.microsoft.com/office/drawing/2010/main" val="0"/>
              </a:ext>
            </a:extLst>
          </a:blip>
          <a:srcRect b="46157"/>
          <a:stretch/>
        </p:blipFill>
        <p:spPr bwMode="auto">
          <a:xfrm rot="16200000">
            <a:off x="9730077" y="1688296"/>
            <a:ext cx="4070019" cy="77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6929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A056-A86D-161D-8141-DE71750724D6}"/>
            </a:ext>
          </a:extLst>
        </p:cNvPr>
        <p:cNvGrpSpPr/>
        <p:nvPr/>
      </p:nvGrpSpPr>
      <p:grpSpPr>
        <a:xfrm>
          <a:off x="0" y="0"/>
          <a:ext cx="0" cy="0"/>
          <a:chOff x="0" y="0"/>
          <a:chExt cx="0" cy="0"/>
        </a:xfrm>
      </p:grpSpPr>
      <p:pic>
        <p:nvPicPr>
          <p:cNvPr id="18" name="Picture 18">
            <a:extLst>
              <a:ext uri="{FF2B5EF4-FFF2-40B4-BE49-F238E27FC236}">
                <a16:creationId xmlns:a16="http://schemas.microsoft.com/office/drawing/2014/main" id="{12B3F4FA-87E8-A470-1636-112BDB186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80819" y="283936"/>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337165BD-4110-DA48-D482-855ED0825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238" y="3889085"/>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18">
            <a:extLst>
              <a:ext uri="{FF2B5EF4-FFF2-40B4-BE49-F238E27FC236}">
                <a16:creationId xmlns:a16="http://schemas.microsoft.com/office/drawing/2014/main" id="{83FE8483-B82B-E8AF-10D7-5459EB12D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042423" y="1512194"/>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B8EACF80-5D07-18BD-4B43-A3D2CC0C0791}"/>
              </a:ext>
            </a:extLst>
          </p:cNvPr>
          <p:cNvSpPr>
            <a:spLocks noGrp="1"/>
          </p:cNvSpPr>
          <p:nvPr>
            <p:ph type="title"/>
          </p:nvPr>
        </p:nvSpPr>
        <p:spPr/>
        <p:txBody>
          <a:bodyPr/>
          <a:lstStyle/>
          <a:p>
            <a:r>
              <a:rPr lang="cs-CZ" dirty="0" err="1">
                <a:solidFill>
                  <a:srgbClr val="EAB9CF"/>
                </a:solidFill>
                <a:latin typeface="Comic Sans MS" panose="030F0702030302020204" pitchFamily="66" charset="0"/>
              </a:rPr>
              <a:t>Animator</a:t>
            </a:r>
            <a:endParaRPr lang="en-US" dirty="0">
              <a:solidFill>
                <a:srgbClr val="EAB9CF"/>
              </a:solidFill>
              <a:latin typeface="Comic Sans MS" panose="030F0702030302020204" pitchFamily="66" charset="0"/>
            </a:endParaRPr>
          </a:p>
        </p:txBody>
      </p:sp>
      <p:pic>
        <p:nvPicPr>
          <p:cNvPr id="8" name="Picture 18">
            <a:extLst>
              <a:ext uri="{FF2B5EF4-FFF2-40B4-BE49-F238E27FC236}">
                <a16:creationId xmlns:a16="http://schemas.microsoft.com/office/drawing/2014/main" id="{405EF929-6B6A-8BF6-53C8-991851774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096000" y="-1058712"/>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Obrázek 10">
            <a:extLst>
              <a:ext uri="{FF2B5EF4-FFF2-40B4-BE49-F238E27FC236}">
                <a16:creationId xmlns:a16="http://schemas.microsoft.com/office/drawing/2014/main" id="{57B4C74A-7761-AF50-A0F2-BC4650D980FE}"/>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276225" y="1426511"/>
            <a:ext cx="8678486" cy="2800741"/>
          </a:xfrm>
          <a:prstGeom prst="rect">
            <a:avLst/>
          </a:prstGeom>
        </p:spPr>
      </p:pic>
      <p:pic>
        <p:nvPicPr>
          <p:cNvPr id="12" name="Obrázek 11">
            <a:extLst>
              <a:ext uri="{FF2B5EF4-FFF2-40B4-BE49-F238E27FC236}">
                <a16:creationId xmlns:a16="http://schemas.microsoft.com/office/drawing/2014/main" id="{1A594E34-32B8-B6A6-DDD4-77F80108B512}"/>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4069730" y="4444714"/>
            <a:ext cx="4143953" cy="1381318"/>
          </a:xfrm>
          <a:prstGeom prst="rect">
            <a:avLst/>
          </a:prstGeom>
        </p:spPr>
      </p:pic>
      <p:pic>
        <p:nvPicPr>
          <p:cNvPr id="25" name="Picture 12" descr="blue sky cloud bubble pixel design for decoration wheather forcast pixel  design 36395794 PNG">
            <a:extLst>
              <a:ext uri="{FF2B5EF4-FFF2-40B4-BE49-F238E27FC236}">
                <a16:creationId xmlns:a16="http://schemas.microsoft.com/office/drawing/2014/main" id="{1258F07B-099B-DE03-B812-0FA4AEE1A8B0}"/>
              </a:ext>
            </a:extLst>
          </p:cNvPr>
          <p:cNvPicPr>
            <a:picLocks noChangeAspect="1" noChangeArrowheads="1"/>
          </p:cNvPicPr>
          <p:nvPr/>
        </p:nvPicPr>
        <p:blipFill>
          <a:blip r:embed="rId7">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4176159" y="2635278"/>
            <a:ext cx="3423423" cy="1634092"/>
          </a:xfrm>
          <a:prstGeom prst="rect">
            <a:avLst/>
          </a:prstGeom>
          <a:noFill/>
          <a:extLst>
            <a:ext uri="{909E8E84-426E-40DD-AFC4-6F175D3DCCD1}">
              <a14:hiddenFill xmlns:a14="http://schemas.microsoft.com/office/drawing/2010/main">
                <a:solidFill>
                  <a:srgbClr val="FFFFFF"/>
                </a:solidFill>
              </a14:hiddenFill>
            </a:ext>
          </a:extLst>
        </p:spPr>
      </p:pic>
      <p:pic>
        <p:nvPicPr>
          <p:cNvPr id="13" name="Obrázek 12">
            <a:extLst>
              <a:ext uri="{FF2B5EF4-FFF2-40B4-BE49-F238E27FC236}">
                <a16:creationId xmlns:a16="http://schemas.microsoft.com/office/drawing/2014/main" id="{DC40A847-2FEB-8E86-17BF-446FA5621DD7}"/>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276225" y="4444714"/>
            <a:ext cx="3505689" cy="2048161"/>
          </a:xfrm>
          <a:prstGeom prst="rect">
            <a:avLst/>
          </a:prstGeom>
        </p:spPr>
      </p:pic>
      <p:pic>
        <p:nvPicPr>
          <p:cNvPr id="14" name="Zástupný obsah 4">
            <a:extLst>
              <a:ext uri="{FF2B5EF4-FFF2-40B4-BE49-F238E27FC236}">
                <a16:creationId xmlns:a16="http://schemas.microsoft.com/office/drawing/2014/main" id="{ED1EC361-E844-BC70-6FD8-BD31716091AB}"/>
              </a:ext>
            </a:extLst>
          </p:cNvPr>
          <p:cNvPicPr>
            <a:picLocks noGrp="1" noChangeAspect="1"/>
          </p:cNvPicPr>
          <p:nvPr>
            <p:ph idx="1"/>
          </p:nvPr>
        </p:nvPicPr>
        <p:blipFill>
          <a:blip r:embed="rId10">
            <a:clrChange>
              <a:clrFrom>
                <a:srgbClr val="000000"/>
              </a:clrFrom>
              <a:clrTo>
                <a:srgbClr val="000000">
                  <a:alpha val="0"/>
                </a:srgbClr>
              </a:clrTo>
            </a:clrChange>
          </a:blip>
          <a:srcRect t="3223" r="4537"/>
          <a:stretch/>
        </p:blipFill>
        <p:spPr>
          <a:xfrm>
            <a:off x="6697710" y="1609725"/>
            <a:ext cx="5637951" cy="3215015"/>
          </a:xfrm>
        </p:spPr>
      </p:pic>
      <p:cxnSp>
        <p:nvCxnSpPr>
          <p:cNvPr id="16" name="Přímá spojnice 15">
            <a:extLst>
              <a:ext uri="{FF2B5EF4-FFF2-40B4-BE49-F238E27FC236}">
                <a16:creationId xmlns:a16="http://schemas.microsoft.com/office/drawing/2014/main" id="{DCDDCEC3-9253-E6F5-B979-9216C96A0C7C}"/>
              </a:ext>
            </a:extLst>
          </p:cNvPr>
          <p:cNvCxnSpPr/>
          <p:nvPr/>
        </p:nvCxnSpPr>
        <p:spPr>
          <a:xfrm flipV="1">
            <a:off x="9667875" y="0"/>
            <a:ext cx="0" cy="2156014"/>
          </a:xfrm>
          <a:prstGeom prst="line">
            <a:avLst/>
          </a:prstGeom>
          <a:ln>
            <a:solidFill>
              <a:srgbClr val="FAFBF6"/>
            </a:solidFill>
          </a:ln>
        </p:spPr>
        <p:style>
          <a:lnRef idx="1">
            <a:schemeClr val="accent1"/>
          </a:lnRef>
          <a:fillRef idx="0">
            <a:schemeClr val="accent1"/>
          </a:fillRef>
          <a:effectRef idx="0">
            <a:schemeClr val="accent1"/>
          </a:effectRef>
          <a:fontRef idx="minor">
            <a:schemeClr val="tx1"/>
          </a:fontRef>
        </p:style>
      </p:cxnSp>
      <p:pic>
        <p:nvPicPr>
          <p:cNvPr id="5122" name="Picture 2" descr="Animation Is Eating The World">
            <a:extLst>
              <a:ext uri="{FF2B5EF4-FFF2-40B4-BE49-F238E27FC236}">
                <a16:creationId xmlns:a16="http://schemas.microsoft.com/office/drawing/2014/main" id="{1D566550-D58E-6541-3750-2BA284AD2A2F}"/>
              </a:ext>
            </a:extLst>
          </p:cNvPr>
          <p:cNvPicPr>
            <a:picLocks noChangeAspect="1" noChangeArrowheads="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474681" y="4874369"/>
            <a:ext cx="4543425" cy="20969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blue sky cloud bubble pixel design for decoration wheather forcast pixel  design 36395794 PNG">
            <a:extLst>
              <a:ext uri="{FF2B5EF4-FFF2-40B4-BE49-F238E27FC236}">
                <a16:creationId xmlns:a16="http://schemas.microsoft.com/office/drawing/2014/main" id="{77D8DEE3-1DD1-4241-1FF3-3ED6906DE2A5}"/>
              </a:ext>
            </a:extLst>
          </p:cNvPr>
          <p:cNvPicPr>
            <a:picLocks noChangeAspect="1" noChangeArrowheads="1"/>
          </p:cNvPicPr>
          <p:nvPr/>
        </p:nvPicPr>
        <p:blipFill>
          <a:blip r:embed="rId7">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flipH="1">
            <a:off x="3162300" y="5673320"/>
            <a:ext cx="2379882" cy="113598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Přímá spojnice 20">
            <a:extLst>
              <a:ext uri="{FF2B5EF4-FFF2-40B4-BE49-F238E27FC236}">
                <a16:creationId xmlns:a16="http://schemas.microsoft.com/office/drawing/2014/main" id="{8D272A97-0618-3F39-9963-C926352512EF}"/>
              </a:ext>
            </a:extLst>
          </p:cNvPr>
          <p:cNvCxnSpPr>
            <a:cxnSpLocks/>
          </p:cNvCxnSpPr>
          <p:nvPr/>
        </p:nvCxnSpPr>
        <p:spPr>
          <a:xfrm flipH="1">
            <a:off x="3435251" y="1009651"/>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4438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ovéPole 14">
            <a:extLst>
              <a:ext uri="{FF2B5EF4-FFF2-40B4-BE49-F238E27FC236}">
                <a16:creationId xmlns:a16="http://schemas.microsoft.com/office/drawing/2014/main" id="{48B5FF89-6457-DF9D-5F54-F427F75F12C4}"/>
              </a:ext>
            </a:extLst>
          </p:cNvPr>
          <p:cNvSpPr txBox="1"/>
          <p:nvPr/>
        </p:nvSpPr>
        <p:spPr>
          <a:xfrm>
            <a:off x="4542930" y="2498959"/>
            <a:ext cx="8126484" cy="4401205"/>
          </a:xfrm>
          <a:prstGeom prst="rect">
            <a:avLst/>
          </a:prstGeom>
          <a:noFill/>
        </p:spPr>
        <p:txBody>
          <a:bodyPr wrap="square" rtlCol="0">
            <a:spAutoFit/>
          </a:bodyPr>
          <a:lstStyle/>
          <a:p>
            <a:r>
              <a:rPr lang="en-US" sz="2800" dirty="0">
                <a:solidFill>
                  <a:srgbClr val="FAFBF6">
                    <a:alpha val="5000"/>
                  </a:srgbClr>
                </a:solidFill>
                <a:latin typeface="Cascadia Code" panose="020B0609020000020004" pitchFamily="49" charset="0"/>
                <a:cs typeface="Cascadia Code" panose="020B0609020000020004" pitchFamily="49" charset="0"/>
              </a:rPr>
              <a:t>01010100 01101000 01100101 00100000 01000111 01101001 01100111 01100111 01101100 01100101 00100000 01000111 01100001 01101110 01100111 00100000 00001010 01010100 01101000 01100101 00100000 01001100 01100101 01100111 01100101 01101110 01100100 00100000 01101111 01100110 00100000 01010100 01101000 01100101 00100000 01000010 01101100 01100001 01100100 01100101</a:t>
            </a:r>
          </a:p>
        </p:txBody>
      </p:sp>
      <p:sp>
        <p:nvSpPr>
          <p:cNvPr id="2" name="Nadpis 1">
            <a:extLst>
              <a:ext uri="{FF2B5EF4-FFF2-40B4-BE49-F238E27FC236}">
                <a16:creationId xmlns:a16="http://schemas.microsoft.com/office/drawing/2014/main" id="{C0BE19F8-0C80-5CC7-B019-0FAB478E4997}"/>
              </a:ext>
            </a:extLst>
          </p:cNvPr>
          <p:cNvSpPr>
            <a:spLocks noGrp="1"/>
          </p:cNvSpPr>
          <p:nvPr>
            <p:ph type="title"/>
          </p:nvPr>
        </p:nvSpPr>
        <p:spPr/>
        <p:txBody>
          <a:bodyPr/>
          <a:lstStyle/>
          <a:p>
            <a:r>
              <a:rPr lang="cs-CZ" dirty="0">
                <a:solidFill>
                  <a:srgbClr val="EAB9CF"/>
                </a:solidFill>
                <a:latin typeface="Comic Sans MS" panose="030F0702030302020204" pitchFamily="66" charset="0"/>
              </a:rPr>
              <a:t>Zhodnocení</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1765BAD2-CB2B-F731-C0EE-DB1BA52C1F44}"/>
              </a:ext>
            </a:extLst>
          </p:cNvPr>
          <p:cNvSpPr>
            <a:spLocks noGrp="1"/>
          </p:cNvSpPr>
          <p:nvPr>
            <p:ph idx="1"/>
          </p:nvPr>
        </p:nvSpPr>
        <p:spPr/>
        <p:txBody>
          <a:bodyPr/>
          <a:lstStyle/>
          <a:p>
            <a:r>
              <a:rPr lang="cs-CZ" dirty="0" err="1">
                <a:solidFill>
                  <a:schemeClr val="bg1"/>
                </a:solidFill>
                <a:latin typeface="Cascadia Code" panose="020B0609020000020004" pitchFamily="49" charset="0"/>
                <a:cs typeface="Cascadia Code" panose="020B0609020000020004" pitchFamily="49" charset="0"/>
              </a:rPr>
              <a:t>optionally</a:t>
            </a:r>
            <a:r>
              <a:rPr lang="cs-CZ" dirty="0">
                <a:solidFill>
                  <a:schemeClr val="bg1"/>
                </a:solidFill>
                <a:latin typeface="Cascadia Code" panose="020B0609020000020004" pitchFamily="49" charset="0"/>
                <a:cs typeface="Cascadia Code" panose="020B0609020000020004" pitchFamily="49" charset="0"/>
              </a:rPr>
              <a:t> hratelná hra</a:t>
            </a:r>
          </a:p>
          <a:p>
            <a:r>
              <a:rPr lang="cs-CZ" dirty="0">
                <a:solidFill>
                  <a:schemeClr val="bg1"/>
                </a:solidFill>
                <a:latin typeface="Cascadia Code" panose="020B0609020000020004" pitchFamily="49" charset="0"/>
                <a:cs typeface="Cascadia Code" panose="020B0609020000020004" pitchFamily="49" charset="0"/>
              </a:rPr>
              <a:t>vypadá pěkně</a:t>
            </a:r>
          </a:p>
          <a:p>
            <a:r>
              <a:rPr lang="cs-CZ" dirty="0">
                <a:solidFill>
                  <a:schemeClr val="bg1"/>
                </a:solidFill>
                <a:latin typeface="Cascadia Code" panose="020B0609020000020004" pitchFamily="49" charset="0"/>
                <a:cs typeface="Cascadia Code" panose="020B0609020000020004" pitchFamily="49" charset="0"/>
              </a:rPr>
              <a:t>původní cíl jsme úplně nesplnili</a:t>
            </a:r>
          </a:p>
          <a:p>
            <a:r>
              <a:rPr lang="cs-CZ" dirty="0">
                <a:solidFill>
                  <a:schemeClr val="bg1"/>
                </a:solidFill>
                <a:latin typeface="Cascadia Code" panose="020B0609020000020004" pitchFamily="49" charset="0"/>
                <a:cs typeface="Cascadia Code" panose="020B0609020000020004" pitchFamily="49" charset="0"/>
              </a:rPr>
              <a:t>každý si z toho vzal své</a:t>
            </a:r>
          </a:p>
          <a:p>
            <a:endParaRPr lang="en-US" dirty="0">
              <a:solidFill>
                <a:schemeClr val="bg1"/>
              </a:solidFill>
              <a:latin typeface="Cascadia Code" panose="020B0609020000020004" pitchFamily="49" charset="0"/>
              <a:cs typeface="Cascadia Code" panose="020B0609020000020004" pitchFamily="49" charset="0"/>
            </a:endParaRPr>
          </a:p>
        </p:txBody>
      </p:sp>
      <p:cxnSp>
        <p:nvCxnSpPr>
          <p:cNvPr id="4" name="Přímá spojnice 3">
            <a:extLst>
              <a:ext uri="{FF2B5EF4-FFF2-40B4-BE49-F238E27FC236}">
                <a16:creationId xmlns:a16="http://schemas.microsoft.com/office/drawing/2014/main" id="{3DD64A3E-469D-33CB-2731-B9510FA7FA80}"/>
              </a:ext>
            </a:extLst>
          </p:cNvPr>
          <p:cNvCxnSpPr>
            <a:cxnSpLocks/>
          </p:cNvCxnSpPr>
          <p:nvPr/>
        </p:nvCxnSpPr>
        <p:spPr>
          <a:xfrm flipH="1">
            <a:off x="4109503" y="1009651"/>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Picture 18">
            <a:extLst>
              <a:ext uri="{FF2B5EF4-FFF2-40B4-BE49-F238E27FC236}">
                <a16:creationId xmlns:a16="http://schemas.microsoft.com/office/drawing/2014/main" id="{F63AA67E-9401-DD58-E827-1CF25D889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924675" y="-420537"/>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31FDB30E-5D06-C3F6-5D05-3BC1B1289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472333" y="4143374"/>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90" name="Picture 2" descr="Self Assessment">
            <a:extLst>
              <a:ext uri="{FF2B5EF4-FFF2-40B4-BE49-F238E27FC236}">
                <a16:creationId xmlns:a16="http://schemas.microsoft.com/office/drawing/2014/main" id="{BD6AE2E8-6428-78A3-87AE-7E3DB463287B}"/>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67000"/>
                    </a14:imgEffect>
                    <a14:imgEffect>
                      <a14:saturation sat="160000"/>
                    </a14:imgEffect>
                  </a14:imgLayer>
                </a14:imgProps>
              </a:ext>
              <a:ext uri="{28A0092B-C50C-407E-A947-70E740481C1C}">
                <a14:useLocalDpi xmlns:a14="http://schemas.microsoft.com/office/drawing/2010/main" val="0"/>
              </a:ext>
            </a:extLst>
          </a:blip>
          <a:srcRect/>
          <a:stretch>
            <a:fillRect/>
          </a:stretch>
        </p:blipFill>
        <p:spPr bwMode="auto">
          <a:xfrm>
            <a:off x="7707244" y="358198"/>
            <a:ext cx="5508982" cy="46274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blue sky cloud bubble pixel design for decoration wheather forcast pixel  design 36395794 PNG">
            <a:extLst>
              <a:ext uri="{FF2B5EF4-FFF2-40B4-BE49-F238E27FC236}">
                <a16:creationId xmlns:a16="http://schemas.microsoft.com/office/drawing/2014/main" id="{730A458B-27E5-1790-3686-94A1A6E5AE41}"/>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6411139" y="833325"/>
            <a:ext cx="3423423" cy="1634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blue sky cloud bubble pixel design for decoration wheather forcast pixel  design 36395794 PNG">
            <a:extLst>
              <a:ext uri="{FF2B5EF4-FFF2-40B4-BE49-F238E27FC236}">
                <a16:creationId xmlns:a16="http://schemas.microsoft.com/office/drawing/2014/main" id="{B7D8C5E6-7BC6-ED8F-3800-1C4514211C9B}"/>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1555155" y="4027075"/>
            <a:ext cx="4786709" cy="2284825"/>
          </a:xfrm>
          <a:prstGeom prst="rect">
            <a:avLst/>
          </a:prstGeom>
          <a:noFill/>
          <a:extLst>
            <a:ext uri="{909E8E84-426E-40DD-AFC4-6F175D3DCCD1}">
              <a14:hiddenFill xmlns:a14="http://schemas.microsoft.com/office/drawing/2010/main">
                <a:solidFill>
                  <a:srgbClr val="FFFFFF"/>
                </a:solidFill>
              </a14:hiddenFill>
            </a:ext>
          </a:extLst>
        </p:spPr>
      </p:pic>
      <p:pic>
        <p:nvPicPr>
          <p:cNvPr id="9" name="Obrázek 8">
            <a:extLst>
              <a:ext uri="{FF2B5EF4-FFF2-40B4-BE49-F238E27FC236}">
                <a16:creationId xmlns:a16="http://schemas.microsoft.com/office/drawing/2014/main" id="{5118AE83-AF96-D390-9BC4-F0B0BA762730}"/>
              </a:ext>
            </a:extLst>
          </p:cNvPr>
          <p:cNvPicPr>
            <a:picLocks noChangeAspect="1"/>
          </p:cNvPicPr>
          <p:nvPr/>
        </p:nvPicPr>
        <p:blipFill>
          <a:blip r:embed="rId6">
            <a:duotone>
              <a:prstClr val="black"/>
              <a:srgbClr val="FAFBF6">
                <a:tint val="45000"/>
                <a:satMod val="400000"/>
              </a:srgbClr>
            </a:duotone>
            <a:extLst>
              <a:ext uri="{28A0092B-C50C-407E-A947-70E740481C1C}">
                <a14:useLocalDpi xmlns:a14="http://schemas.microsoft.com/office/drawing/2010/main" val="0"/>
              </a:ext>
            </a:extLst>
          </a:blip>
          <a:stretch>
            <a:fillRect/>
          </a:stretch>
        </p:blipFill>
        <p:spPr>
          <a:xfrm>
            <a:off x="6107548" y="3828488"/>
            <a:ext cx="3211854" cy="3211854"/>
          </a:xfrm>
          <a:prstGeom prst="rect">
            <a:avLst/>
          </a:prstGeom>
        </p:spPr>
      </p:pic>
      <p:pic>
        <p:nvPicPr>
          <p:cNvPr id="10" name="Obrázek 9">
            <a:extLst>
              <a:ext uri="{FF2B5EF4-FFF2-40B4-BE49-F238E27FC236}">
                <a16:creationId xmlns:a16="http://schemas.microsoft.com/office/drawing/2014/main" id="{51B7A66B-7BEE-F039-DCC9-95DD647EC494}"/>
              </a:ext>
            </a:extLst>
          </p:cNvPr>
          <p:cNvPicPr>
            <a:picLocks noChangeAspect="1"/>
          </p:cNvPicPr>
          <p:nvPr/>
        </p:nvPicPr>
        <p:blipFill>
          <a:blip r:embed="rId7">
            <a:duotone>
              <a:prstClr val="black"/>
              <a:srgbClr val="FAFBF6">
                <a:tint val="45000"/>
                <a:satMod val="400000"/>
              </a:srgbClr>
            </a:duotone>
            <a:extLst>
              <a:ext uri="{28A0092B-C50C-407E-A947-70E740481C1C}">
                <a14:useLocalDpi xmlns:a14="http://schemas.microsoft.com/office/drawing/2010/main" val="0"/>
              </a:ext>
            </a:extLst>
          </a:blip>
          <a:stretch>
            <a:fillRect/>
          </a:stretch>
        </p:blipFill>
        <p:spPr>
          <a:xfrm>
            <a:off x="3747411" y="3829142"/>
            <a:ext cx="3211200" cy="3211200"/>
          </a:xfrm>
          <a:prstGeom prst="rect">
            <a:avLst/>
          </a:prstGeom>
        </p:spPr>
      </p:pic>
      <p:pic>
        <p:nvPicPr>
          <p:cNvPr id="11" name="Obrázek 10">
            <a:extLst>
              <a:ext uri="{FF2B5EF4-FFF2-40B4-BE49-F238E27FC236}">
                <a16:creationId xmlns:a16="http://schemas.microsoft.com/office/drawing/2014/main" id="{30012A87-9E2E-8040-BDB2-C7EE2A040452}"/>
              </a:ext>
            </a:extLst>
          </p:cNvPr>
          <p:cNvPicPr>
            <a:picLocks noChangeAspect="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tretch>
            <a:fillRect/>
          </a:stretch>
        </p:blipFill>
        <p:spPr>
          <a:xfrm>
            <a:off x="7898820" y="3848214"/>
            <a:ext cx="3211200" cy="3211200"/>
          </a:xfrm>
          <a:prstGeom prst="rect">
            <a:avLst/>
          </a:prstGeom>
        </p:spPr>
      </p:pic>
      <p:sp>
        <p:nvSpPr>
          <p:cNvPr id="12" name="TextovéPole 11">
            <a:extLst>
              <a:ext uri="{FF2B5EF4-FFF2-40B4-BE49-F238E27FC236}">
                <a16:creationId xmlns:a16="http://schemas.microsoft.com/office/drawing/2014/main" id="{B3AF492B-F335-B836-8EA8-BA126A4062B3}"/>
              </a:ext>
            </a:extLst>
          </p:cNvPr>
          <p:cNvSpPr txBox="1"/>
          <p:nvPr/>
        </p:nvSpPr>
        <p:spPr>
          <a:xfrm>
            <a:off x="3937414" y="3796946"/>
            <a:ext cx="2829621" cy="307777"/>
          </a:xfrm>
          <a:prstGeom prst="rect">
            <a:avLst/>
          </a:prstGeom>
          <a:solidFill>
            <a:schemeClr val="tx1">
              <a:lumMod val="95000"/>
              <a:lumOff val="5000"/>
              <a:alpha val="50000"/>
            </a:schemeClr>
          </a:solidFill>
        </p:spPr>
        <p:txBody>
          <a:bodyPr wrap="none" rtlCol="0">
            <a:spAutoFit/>
          </a:bodyPr>
          <a:lstStyle/>
          <a:p>
            <a:r>
              <a:rPr lang="cs-CZ" sz="1400" dirty="0">
                <a:solidFill>
                  <a:srgbClr val="FAFBF6">
                    <a:alpha val="50000"/>
                  </a:srgbClr>
                </a:solidFill>
                <a:latin typeface="Cascadia Code" panose="020B0609020000020004" pitchFamily="49" charset="0"/>
                <a:cs typeface="Cascadia Code" panose="020B0609020000020004" pitchFamily="49" charset="0"/>
              </a:rPr>
              <a:t>AI (</a:t>
            </a:r>
            <a:r>
              <a:rPr lang="cs-CZ" sz="1400" dirty="0" err="1">
                <a:solidFill>
                  <a:srgbClr val="FAFBF6">
                    <a:alpha val="50000"/>
                  </a:srgbClr>
                </a:solidFill>
                <a:latin typeface="Cascadia Code" panose="020B0609020000020004" pitchFamily="49" charset="0"/>
                <a:cs typeface="Cascadia Code" panose="020B0609020000020004" pitchFamily="49" charset="0"/>
              </a:rPr>
              <a:t>actually</a:t>
            </a:r>
            <a:r>
              <a:rPr lang="cs-CZ" sz="1400" dirty="0">
                <a:solidFill>
                  <a:srgbClr val="FAFBF6">
                    <a:alpha val="50000"/>
                  </a:srgbClr>
                </a:solidFill>
                <a:latin typeface="Cascadia Code" panose="020B0609020000020004" pitchFamily="49" charset="0"/>
                <a:cs typeface="Cascadia Code" panose="020B0609020000020004" pitchFamily="49" charset="0"/>
              </a:rPr>
              <a:t> </a:t>
            </a:r>
            <a:r>
              <a:rPr lang="cs-CZ" sz="1400" dirty="0" err="1">
                <a:solidFill>
                  <a:srgbClr val="FAFBF6">
                    <a:alpha val="50000"/>
                  </a:srgbClr>
                </a:solidFill>
                <a:latin typeface="Cascadia Code" panose="020B0609020000020004" pitchFamily="49" charset="0"/>
                <a:cs typeface="Cascadia Code" panose="020B0609020000020004" pitchFamily="49" charset="0"/>
              </a:rPr>
              <a:t>intelligent</a:t>
            </a:r>
            <a:r>
              <a:rPr lang="cs-CZ" sz="1400" dirty="0">
                <a:solidFill>
                  <a:srgbClr val="FAFBF6">
                    <a:alpha val="50000"/>
                  </a:srgbClr>
                </a:solidFill>
                <a:latin typeface="Cascadia Code" panose="020B0609020000020004" pitchFamily="49" charset="0"/>
                <a:cs typeface="Cascadia Code" panose="020B0609020000020004" pitchFamily="49" charset="0"/>
              </a:rPr>
              <a:t>)</a:t>
            </a:r>
          </a:p>
        </p:txBody>
      </p:sp>
      <p:sp>
        <p:nvSpPr>
          <p:cNvPr id="13" name="TextovéPole 12">
            <a:extLst>
              <a:ext uri="{FF2B5EF4-FFF2-40B4-BE49-F238E27FC236}">
                <a16:creationId xmlns:a16="http://schemas.microsoft.com/office/drawing/2014/main" id="{155F5BA0-AD06-B37A-208D-0C1EF23B9D7C}"/>
              </a:ext>
            </a:extLst>
          </p:cNvPr>
          <p:cNvSpPr txBox="1"/>
          <p:nvPr/>
        </p:nvSpPr>
        <p:spPr>
          <a:xfrm>
            <a:off x="6829980" y="3793417"/>
            <a:ext cx="1771639" cy="307777"/>
          </a:xfrm>
          <a:prstGeom prst="rect">
            <a:avLst/>
          </a:prstGeom>
          <a:solidFill>
            <a:schemeClr val="tx1">
              <a:lumMod val="95000"/>
              <a:lumOff val="5000"/>
              <a:alpha val="50000"/>
            </a:schemeClr>
          </a:solidFill>
        </p:spPr>
        <p:txBody>
          <a:bodyPr wrap="none" rtlCol="0">
            <a:spAutoFit/>
          </a:bodyPr>
          <a:lstStyle/>
          <a:p>
            <a:r>
              <a:rPr lang="cs-CZ" sz="1400" dirty="0">
                <a:solidFill>
                  <a:srgbClr val="FAFBF6">
                    <a:alpha val="50000"/>
                  </a:srgbClr>
                </a:solidFill>
                <a:latin typeface="Cascadia Code" panose="020B0609020000020004" pitchFamily="49" charset="0"/>
                <a:cs typeface="Cascadia Code" panose="020B0609020000020004" pitchFamily="49" charset="0"/>
              </a:rPr>
              <a:t>art </a:t>
            </a:r>
            <a:r>
              <a:rPr lang="cs-CZ" sz="1400" dirty="0" err="1">
                <a:solidFill>
                  <a:srgbClr val="FAFBF6">
                    <a:alpha val="50000"/>
                  </a:srgbClr>
                </a:solidFill>
                <a:latin typeface="Cascadia Code" panose="020B0609020000020004" pitchFamily="49" charset="0"/>
                <a:cs typeface="Cascadia Code" panose="020B0609020000020004" pitchFamily="49" charset="0"/>
              </a:rPr>
              <a:t>shit</a:t>
            </a:r>
            <a:r>
              <a:rPr lang="cs-CZ" sz="1400" dirty="0">
                <a:solidFill>
                  <a:srgbClr val="FAFBF6">
                    <a:alpha val="50000"/>
                  </a:srgbClr>
                </a:solidFill>
                <a:latin typeface="Cascadia Code" panose="020B0609020000020004" pitchFamily="49" charset="0"/>
                <a:cs typeface="Cascadia Code" panose="020B0609020000020004" pitchFamily="49" charset="0"/>
              </a:rPr>
              <a:t> person</a:t>
            </a:r>
          </a:p>
        </p:txBody>
      </p:sp>
      <p:sp>
        <p:nvSpPr>
          <p:cNvPr id="14" name="TextovéPole 13">
            <a:extLst>
              <a:ext uri="{FF2B5EF4-FFF2-40B4-BE49-F238E27FC236}">
                <a16:creationId xmlns:a16="http://schemas.microsoft.com/office/drawing/2014/main" id="{5CCC62D7-4D40-8B05-5B72-09BFBCC0CEEB}"/>
              </a:ext>
            </a:extLst>
          </p:cNvPr>
          <p:cNvSpPr txBox="1"/>
          <p:nvPr/>
        </p:nvSpPr>
        <p:spPr>
          <a:xfrm>
            <a:off x="8681848" y="3793416"/>
            <a:ext cx="1665841" cy="307777"/>
          </a:xfrm>
          <a:prstGeom prst="rect">
            <a:avLst/>
          </a:prstGeom>
          <a:solidFill>
            <a:schemeClr val="tx1">
              <a:lumMod val="95000"/>
              <a:lumOff val="5000"/>
              <a:alpha val="50000"/>
            </a:schemeClr>
          </a:solidFill>
        </p:spPr>
        <p:txBody>
          <a:bodyPr wrap="none" rtlCol="0">
            <a:spAutoFit/>
          </a:bodyPr>
          <a:lstStyle/>
          <a:p>
            <a:r>
              <a:rPr lang="cs-CZ" sz="1400" dirty="0">
                <a:solidFill>
                  <a:srgbClr val="FAFBF6">
                    <a:alpha val="50000"/>
                  </a:srgbClr>
                </a:solidFill>
                <a:latin typeface="Cascadia Code" panose="020B0609020000020004" pitchFamily="49" charset="0"/>
                <a:cs typeface="Cascadia Code" panose="020B0609020000020004" pitchFamily="49" charset="0"/>
              </a:rPr>
              <a:t>Ten co nedošel</a:t>
            </a:r>
          </a:p>
        </p:txBody>
      </p:sp>
    </p:spTree>
    <p:extLst>
      <p:ext uri="{BB962C8B-B14F-4D97-AF65-F5344CB8AC3E}">
        <p14:creationId xmlns:p14="http://schemas.microsoft.com/office/powerpoint/2010/main" val="42675319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8">
            <a:extLst>
              <a:ext uri="{FF2B5EF4-FFF2-40B4-BE49-F238E27FC236}">
                <a16:creationId xmlns:a16="http://schemas.microsoft.com/office/drawing/2014/main" id="{C340C138-AE49-6B21-5A6A-BAF172DE5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78986" y="4157344"/>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Picture 18">
            <a:extLst>
              <a:ext uri="{FF2B5EF4-FFF2-40B4-BE49-F238E27FC236}">
                <a16:creationId xmlns:a16="http://schemas.microsoft.com/office/drawing/2014/main" id="{C0AD0853-3D71-58AE-1AB2-DC59A3B1F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1442" y="29361"/>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6FE995A1-8102-286C-EE38-A119102C6F67}"/>
              </a:ext>
            </a:extLst>
          </p:cNvPr>
          <p:cNvSpPr>
            <a:spLocks noGrp="1"/>
          </p:cNvSpPr>
          <p:nvPr>
            <p:ph type="title"/>
          </p:nvPr>
        </p:nvSpPr>
        <p:spPr>
          <a:xfrm>
            <a:off x="2660072" y="365125"/>
            <a:ext cx="8693728" cy="1325563"/>
          </a:xfrm>
        </p:spPr>
        <p:txBody>
          <a:bodyPr/>
          <a:lstStyle/>
          <a:p>
            <a:r>
              <a:rPr lang="cs-CZ" dirty="0">
                <a:solidFill>
                  <a:srgbClr val="EAB9CF"/>
                </a:solidFill>
                <a:latin typeface="Comic Sans MS" panose="030F0702030302020204" pitchFamily="66" charset="0"/>
              </a:rPr>
              <a:t>Prostor pro otázky</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4E483E07-9BEC-F6E3-DE76-4BC476A3ED41}"/>
              </a:ext>
            </a:extLst>
          </p:cNvPr>
          <p:cNvSpPr>
            <a:spLocks noGrp="1"/>
          </p:cNvSpPr>
          <p:nvPr>
            <p:ph idx="1"/>
          </p:nvPr>
        </p:nvSpPr>
        <p:spPr>
          <a:xfrm>
            <a:off x="2660072" y="1825625"/>
            <a:ext cx="8693727" cy="4351338"/>
          </a:xfrm>
        </p:spPr>
        <p:txBody>
          <a:bodyPr>
            <a:normAutofit/>
          </a:bodyPr>
          <a:lstStyle/>
          <a:p>
            <a:pPr marL="0" indent="0">
              <a:buNone/>
            </a:pPr>
            <a:r>
              <a:rPr lang="en-US" dirty="0">
                <a:solidFill>
                  <a:srgbClr val="FAFBF6"/>
                </a:solidFill>
              </a:rPr>
              <a:t>List&lt;</a:t>
            </a:r>
            <a:r>
              <a:rPr lang="cs-CZ" dirty="0" err="1">
                <a:solidFill>
                  <a:srgbClr val="FAFBF6"/>
                </a:solidFill>
              </a:rPr>
              <a:t>string</a:t>
            </a:r>
            <a:r>
              <a:rPr lang="en-US" dirty="0">
                <a:solidFill>
                  <a:srgbClr val="FAFBF6"/>
                </a:solidFill>
              </a:rPr>
              <a:t>&gt; </a:t>
            </a:r>
            <a:r>
              <a:rPr lang="cs-CZ" dirty="0" err="1">
                <a:solidFill>
                  <a:srgbClr val="FAFBF6"/>
                </a:solidFill>
              </a:rPr>
              <a:t>otazky</a:t>
            </a:r>
            <a:r>
              <a:rPr lang="en-US" dirty="0">
                <a:solidFill>
                  <a:srgbClr val="FAFBF6"/>
                </a:solidFill>
              </a:rPr>
              <a:t> = new List&lt;</a:t>
            </a:r>
            <a:r>
              <a:rPr lang="cs-CZ" dirty="0" err="1">
                <a:solidFill>
                  <a:srgbClr val="FAFBF6"/>
                </a:solidFill>
              </a:rPr>
              <a:t>string</a:t>
            </a:r>
            <a:r>
              <a:rPr lang="en-US" dirty="0">
                <a:solidFill>
                  <a:srgbClr val="FAFBF6"/>
                </a:solidFill>
              </a:rPr>
              <a:t>&gt;();</a:t>
            </a:r>
            <a:endParaRPr lang="cs-CZ" dirty="0">
              <a:solidFill>
                <a:srgbClr val="FAFBF6"/>
              </a:solidFill>
            </a:endParaRPr>
          </a:p>
          <a:p>
            <a:pPr marL="0" indent="0">
              <a:buNone/>
            </a:pPr>
            <a:endParaRPr lang="cs-CZ" sz="1400" dirty="0">
              <a:solidFill>
                <a:srgbClr val="FAFBF6"/>
              </a:solidFill>
            </a:endParaRPr>
          </a:p>
          <a:p>
            <a:pPr marL="0" indent="0">
              <a:buNone/>
            </a:pPr>
            <a:r>
              <a:rPr lang="en-US" dirty="0" err="1">
                <a:solidFill>
                  <a:srgbClr val="FAFBF6"/>
                </a:solidFill>
              </a:rPr>
              <a:t>Console.WriteLine</a:t>
            </a:r>
            <a:r>
              <a:rPr lang="en-US" dirty="0">
                <a:solidFill>
                  <a:srgbClr val="FAFBF6"/>
                </a:solidFill>
              </a:rPr>
              <a:t>("</a:t>
            </a:r>
            <a:r>
              <a:rPr lang="en-US" dirty="0" err="1">
                <a:solidFill>
                  <a:srgbClr val="FAFBF6"/>
                </a:solidFill>
              </a:rPr>
              <a:t>Zadejte</a:t>
            </a:r>
            <a:r>
              <a:rPr lang="en-US" dirty="0">
                <a:solidFill>
                  <a:srgbClr val="FAFBF6"/>
                </a:solidFill>
              </a:rPr>
              <a:t> </a:t>
            </a:r>
            <a:r>
              <a:rPr lang="en-US" dirty="0" err="1">
                <a:solidFill>
                  <a:srgbClr val="FAFBF6"/>
                </a:solidFill>
              </a:rPr>
              <a:t>otázku</a:t>
            </a:r>
            <a:r>
              <a:rPr lang="en-US" dirty="0">
                <a:solidFill>
                  <a:srgbClr val="FAFBF6"/>
                </a:solidFill>
              </a:rPr>
              <a:t>:");</a:t>
            </a:r>
            <a:endParaRPr lang="cs-CZ" dirty="0">
              <a:solidFill>
                <a:srgbClr val="FAFBF6"/>
              </a:solidFill>
            </a:endParaRPr>
          </a:p>
          <a:p>
            <a:pPr marL="0" indent="0">
              <a:buNone/>
            </a:pPr>
            <a:r>
              <a:rPr lang="cs-CZ" dirty="0" err="1">
                <a:solidFill>
                  <a:srgbClr val="FAFBF6"/>
                </a:solidFill>
              </a:rPr>
              <a:t>otazky.Add</a:t>
            </a:r>
            <a:r>
              <a:rPr lang="cs-CZ" dirty="0">
                <a:solidFill>
                  <a:srgbClr val="FAFBF6"/>
                </a:solidFill>
              </a:rPr>
              <a:t>(</a:t>
            </a:r>
            <a:r>
              <a:rPr lang="cs-CZ" dirty="0" err="1">
                <a:solidFill>
                  <a:srgbClr val="FAFBF6"/>
                </a:solidFill>
              </a:rPr>
              <a:t>Console.Readline</a:t>
            </a:r>
            <a:r>
              <a:rPr lang="cs-CZ" dirty="0">
                <a:solidFill>
                  <a:srgbClr val="FAFBF6"/>
                </a:solidFill>
              </a:rPr>
              <a:t>());</a:t>
            </a:r>
          </a:p>
          <a:p>
            <a:pPr marL="0" indent="0">
              <a:buNone/>
            </a:pPr>
            <a:endParaRPr lang="cs-CZ" sz="1400" dirty="0">
              <a:solidFill>
                <a:srgbClr val="FAFBF6"/>
              </a:solidFill>
            </a:endParaRPr>
          </a:p>
          <a:p>
            <a:pPr marL="0" indent="0">
              <a:buNone/>
            </a:pPr>
            <a:r>
              <a:rPr lang="cs-CZ" dirty="0" err="1">
                <a:solidFill>
                  <a:srgbClr val="FAFBF6"/>
                </a:solidFill>
              </a:rPr>
              <a:t>foreach</a:t>
            </a:r>
            <a:r>
              <a:rPr lang="cs-CZ" dirty="0">
                <a:solidFill>
                  <a:srgbClr val="FAFBF6"/>
                </a:solidFill>
              </a:rPr>
              <a:t>(</a:t>
            </a:r>
            <a:r>
              <a:rPr lang="cs-CZ" dirty="0" err="1">
                <a:solidFill>
                  <a:srgbClr val="FAFBF6"/>
                </a:solidFill>
              </a:rPr>
              <a:t>string</a:t>
            </a:r>
            <a:r>
              <a:rPr lang="cs-CZ" dirty="0">
                <a:solidFill>
                  <a:srgbClr val="FAFBF6"/>
                </a:solidFill>
              </a:rPr>
              <a:t> </a:t>
            </a:r>
            <a:r>
              <a:rPr lang="cs-CZ" dirty="0" err="1">
                <a:solidFill>
                  <a:srgbClr val="FAFBF6"/>
                </a:solidFill>
              </a:rPr>
              <a:t>otazka</a:t>
            </a:r>
            <a:r>
              <a:rPr lang="cs-CZ" dirty="0">
                <a:solidFill>
                  <a:srgbClr val="FAFBF6"/>
                </a:solidFill>
              </a:rPr>
              <a:t> in </a:t>
            </a:r>
            <a:r>
              <a:rPr lang="cs-CZ" dirty="0" err="1">
                <a:solidFill>
                  <a:srgbClr val="FAFBF6"/>
                </a:solidFill>
              </a:rPr>
              <a:t>otazky</a:t>
            </a:r>
            <a:r>
              <a:rPr lang="cs-CZ" dirty="0">
                <a:solidFill>
                  <a:srgbClr val="FAFBF6"/>
                </a:solidFill>
              </a:rPr>
              <a:t>)</a:t>
            </a:r>
            <a:endParaRPr lang="en-US" dirty="0">
              <a:solidFill>
                <a:srgbClr val="FAFBF6"/>
              </a:solidFill>
            </a:endParaRPr>
          </a:p>
          <a:p>
            <a:pPr marL="0" indent="0">
              <a:buNone/>
            </a:pPr>
            <a:r>
              <a:rPr lang="en-US" dirty="0">
                <a:solidFill>
                  <a:srgbClr val="FAFBF6"/>
                </a:solidFill>
              </a:rPr>
              <a:t>{</a:t>
            </a:r>
          </a:p>
          <a:p>
            <a:pPr marL="0" indent="0">
              <a:buNone/>
            </a:pPr>
            <a:r>
              <a:rPr lang="en-US" dirty="0">
                <a:solidFill>
                  <a:srgbClr val="FAFBF6"/>
                </a:solidFill>
              </a:rPr>
              <a:t>    </a:t>
            </a:r>
            <a:r>
              <a:rPr lang="cs-CZ" dirty="0" err="1">
                <a:solidFill>
                  <a:srgbClr val="FAFBF6"/>
                </a:solidFill>
              </a:rPr>
              <a:t>Ask</a:t>
            </a:r>
            <a:r>
              <a:rPr lang="cs-CZ" dirty="0">
                <a:solidFill>
                  <a:srgbClr val="FAFBF6"/>
                </a:solidFill>
              </a:rPr>
              <a:t>(</a:t>
            </a:r>
            <a:r>
              <a:rPr lang="cs-CZ" dirty="0" err="1">
                <a:solidFill>
                  <a:srgbClr val="FAFBF6"/>
                </a:solidFill>
              </a:rPr>
              <a:t>otazka</a:t>
            </a:r>
            <a:r>
              <a:rPr lang="cs-CZ" dirty="0">
                <a:solidFill>
                  <a:srgbClr val="FAFBF6"/>
                </a:solidFill>
              </a:rPr>
              <a:t>);</a:t>
            </a:r>
            <a:endParaRPr lang="en-US" dirty="0">
              <a:solidFill>
                <a:srgbClr val="FAFBF6"/>
              </a:solidFill>
            </a:endParaRPr>
          </a:p>
          <a:p>
            <a:pPr marL="0" indent="0">
              <a:buNone/>
            </a:pPr>
            <a:r>
              <a:rPr lang="en-US" dirty="0">
                <a:solidFill>
                  <a:srgbClr val="FAFBF6"/>
                </a:solidFill>
              </a:rPr>
              <a:t>}</a:t>
            </a:r>
          </a:p>
          <a:p>
            <a:endParaRPr lang="en-US" dirty="0">
              <a:solidFill>
                <a:srgbClr val="FAFBF6"/>
              </a:solidFill>
            </a:endParaRPr>
          </a:p>
        </p:txBody>
      </p:sp>
      <p:pic>
        <p:nvPicPr>
          <p:cNvPr id="1042" name="Picture 18" descr="Sad Cat, Meme, Transparent PNG">
            <a:extLst>
              <a:ext uri="{FF2B5EF4-FFF2-40B4-BE49-F238E27FC236}">
                <a16:creationId xmlns:a16="http://schemas.microsoft.com/office/drawing/2014/main" id="{20E2BDD3-4836-6BAF-ABFD-5E3F63429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383" y="-19340"/>
            <a:ext cx="3553187" cy="3553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 Gato | Meme Cats Wiki | Fandom">
            <a:extLst>
              <a:ext uri="{FF2B5EF4-FFF2-40B4-BE49-F238E27FC236}">
                <a16:creationId xmlns:a16="http://schemas.microsoft.com/office/drawing/2014/main" id="{7BEC54A1-E3DB-D328-602C-4C1D68F97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7082" y="2484727"/>
            <a:ext cx="238125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ying cat funny meme | Inspire Uplift">
            <a:extLst>
              <a:ext uri="{FF2B5EF4-FFF2-40B4-BE49-F238E27FC236}">
                <a16:creationId xmlns:a16="http://schemas.microsoft.com/office/drawing/2014/main" id="{5FD0CBD7-EF5E-FC69-3B97-0229F45B5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1273" y="2405190"/>
            <a:ext cx="3860114" cy="51468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AStickerApps Stickers Cats – Apps on Google Play">
            <a:extLst>
              <a:ext uri="{FF2B5EF4-FFF2-40B4-BE49-F238E27FC236}">
                <a16:creationId xmlns:a16="http://schemas.microsoft.com/office/drawing/2014/main" id="{423791B0-F185-63D3-F833-A14B5647E2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7706" y="4008700"/>
            <a:ext cx="5715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screaming cat transparent Blank Template - Imgflip">
            <a:extLst>
              <a:ext uri="{FF2B5EF4-FFF2-40B4-BE49-F238E27FC236}">
                <a16:creationId xmlns:a16="http://schemas.microsoft.com/office/drawing/2014/main" id="{10862372-41E1-D45B-184B-10E7A30A4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521" y="-151614"/>
            <a:ext cx="398145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cat screaming by Ayayron">
            <a:extLst>
              <a:ext uri="{FF2B5EF4-FFF2-40B4-BE49-F238E27FC236}">
                <a16:creationId xmlns:a16="http://schemas.microsoft.com/office/drawing/2014/main" id="{990216B9-B548-8795-4A80-45A93FF79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7696" y="1732512"/>
            <a:ext cx="1117791" cy="111779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illy Cat TV Series Wiki | Fandom">
            <a:extLst>
              <a:ext uri="{FF2B5EF4-FFF2-40B4-BE49-F238E27FC236}">
                <a16:creationId xmlns:a16="http://schemas.microsoft.com/office/drawing/2014/main" id="{D0DB2527-8912-3735-DDCC-9F39D4EF70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863104" y="2069339"/>
            <a:ext cx="2706977" cy="2706977"/>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White Cat Screaming Meme | Inspire Uplift">
            <a:extLst>
              <a:ext uri="{FF2B5EF4-FFF2-40B4-BE49-F238E27FC236}">
                <a16:creationId xmlns:a16="http://schemas.microsoft.com/office/drawing/2014/main" id="{4F306D82-6F33-E3B5-EF36-8741F8CB92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194" y="4052588"/>
            <a:ext cx="3020308" cy="402707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usiness Cat sticker Blank Template - Imgflip">
            <a:extLst>
              <a:ext uri="{FF2B5EF4-FFF2-40B4-BE49-F238E27FC236}">
                <a16:creationId xmlns:a16="http://schemas.microsoft.com/office/drawing/2014/main" id="{B547B3A3-9BCF-6C08-970B-2BD92EECEC2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424452" y="878511"/>
            <a:ext cx="2397579" cy="35531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ad Cat Meme, Funny, Humor PNG Photo">
            <a:extLst>
              <a:ext uri="{FF2B5EF4-FFF2-40B4-BE49-F238E27FC236}">
                <a16:creationId xmlns:a16="http://schemas.microsoft.com/office/drawing/2014/main" id="{62307A76-A107-63AE-90F2-B1DBE7B8BB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7918" y="3155851"/>
            <a:ext cx="3710349" cy="371034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Cat Sticker - Cat - Discover &amp; Share GIFs">
            <a:extLst>
              <a:ext uri="{FF2B5EF4-FFF2-40B4-BE49-F238E27FC236}">
                <a16:creationId xmlns:a16="http://schemas.microsoft.com/office/drawing/2014/main" id="{D03E00A9-A861-0B1D-8B6E-3406A7635D3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08219" y="-222250"/>
            <a:ext cx="2706977" cy="2706977"/>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cat sad meme">
            <a:extLst>
              <a:ext uri="{FF2B5EF4-FFF2-40B4-BE49-F238E27FC236}">
                <a16:creationId xmlns:a16="http://schemas.microsoft.com/office/drawing/2014/main" id="{EF90C926-075A-E992-7D7B-597A558E613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62497" y="5486199"/>
            <a:ext cx="1491828" cy="149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4819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ovéPole 11">
            <a:extLst>
              <a:ext uri="{FF2B5EF4-FFF2-40B4-BE49-F238E27FC236}">
                <a16:creationId xmlns:a16="http://schemas.microsoft.com/office/drawing/2014/main" id="{DA3558CE-2922-EA4A-39B4-73C02EDBDB31}"/>
              </a:ext>
            </a:extLst>
          </p:cNvPr>
          <p:cNvSpPr txBox="1"/>
          <p:nvPr/>
        </p:nvSpPr>
        <p:spPr>
          <a:xfrm>
            <a:off x="2335591" y="1228397"/>
            <a:ext cx="7520817" cy="4401205"/>
          </a:xfrm>
          <a:prstGeom prst="rect">
            <a:avLst/>
          </a:prstGeom>
          <a:noFill/>
        </p:spPr>
        <p:txBody>
          <a:bodyPr wrap="square" rtlCol="0">
            <a:spAutoFit/>
          </a:bodyPr>
          <a:lstStyle/>
          <a:p>
            <a:r>
              <a:rPr lang="en-US" sz="2800" dirty="0">
                <a:solidFill>
                  <a:srgbClr val="FAFBF6">
                    <a:alpha val="5000"/>
                  </a:srgbClr>
                </a:solidFill>
                <a:latin typeface="Cascadia Code" panose="020B0609020000020004" pitchFamily="49" charset="0"/>
                <a:cs typeface="Cascadia Code" panose="020B0609020000020004" pitchFamily="49" charset="0"/>
              </a:rPr>
              <a:t>01010100 01101000 01100101 00100000 01000111 01101001 01100111 01100111 01101100 01100101 00100000 01000111 01100001 01101110 01100111 00100000 00001010 01010100 01101000 01100101 00100000 01001100 01100101 01100111 01100101 01101110 01100100 00100000 01101111 01100110 00100000 01010100 01101000 01100101 00100000 01000010 01101100 01100001 01100100 01100101</a:t>
            </a:r>
          </a:p>
        </p:txBody>
      </p:sp>
      <p:sp>
        <p:nvSpPr>
          <p:cNvPr id="2" name="Nadpis 1">
            <a:extLst>
              <a:ext uri="{FF2B5EF4-FFF2-40B4-BE49-F238E27FC236}">
                <a16:creationId xmlns:a16="http://schemas.microsoft.com/office/drawing/2014/main" id="{CEA51931-678C-CA5F-B966-C5DAC386DC51}"/>
              </a:ext>
            </a:extLst>
          </p:cNvPr>
          <p:cNvSpPr>
            <a:spLocks noGrp="1"/>
          </p:cNvSpPr>
          <p:nvPr>
            <p:ph type="ctrTitle"/>
          </p:nvPr>
        </p:nvSpPr>
        <p:spPr/>
        <p:txBody>
          <a:bodyPr/>
          <a:lstStyle/>
          <a:p>
            <a:r>
              <a:rPr lang="cs-CZ" dirty="0">
                <a:solidFill>
                  <a:srgbClr val="EAB9CF"/>
                </a:solidFill>
                <a:latin typeface="Comic Sans MS" panose="030F0702030302020204" pitchFamily="66" charset="0"/>
              </a:rPr>
              <a:t>Děkujeme za pozornost</a:t>
            </a:r>
            <a:endParaRPr lang="en-US" dirty="0">
              <a:solidFill>
                <a:srgbClr val="EAB9CF"/>
              </a:solidFill>
              <a:latin typeface="Comic Sans MS" panose="030F0702030302020204" pitchFamily="66" charset="0"/>
            </a:endParaRPr>
          </a:p>
        </p:txBody>
      </p:sp>
      <p:sp>
        <p:nvSpPr>
          <p:cNvPr id="3" name="Podnadpis 2">
            <a:extLst>
              <a:ext uri="{FF2B5EF4-FFF2-40B4-BE49-F238E27FC236}">
                <a16:creationId xmlns:a16="http://schemas.microsoft.com/office/drawing/2014/main" id="{C6284BF7-FEA7-6314-3A3F-8B564325E843}"/>
              </a:ext>
            </a:extLst>
          </p:cNvPr>
          <p:cNvSpPr>
            <a:spLocks noGrp="1"/>
          </p:cNvSpPr>
          <p:nvPr>
            <p:ph type="subTitle" idx="1"/>
          </p:nvPr>
        </p:nvSpPr>
        <p:spPr/>
        <p:txBody>
          <a:bodyPr/>
          <a:lstStyle/>
          <a:p>
            <a:r>
              <a:rPr lang="cs-CZ" dirty="0" err="1">
                <a:solidFill>
                  <a:srgbClr val="FAFBF6"/>
                </a:solidFill>
                <a:latin typeface="Cascadia Code" panose="020B0609020000020004" pitchFamily="49" charset="0"/>
                <a:cs typeface="Cascadia Code" panose="020B0609020000020004" pitchFamily="49" charset="0"/>
              </a:rPr>
              <a:t>The</a:t>
            </a:r>
            <a:r>
              <a:rPr lang="cs-CZ" dirty="0">
                <a:solidFill>
                  <a:srgbClr val="FAFBF6"/>
                </a:solidFill>
                <a:latin typeface="Cascadia Code" panose="020B0609020000020004" pitchFamily="49" charset="0"/>
                <a:cs typeface="Cascadia Code" panose="020B0609020000020004" pitchFamily="49" charset="0"/>
              </a:rPr>
              <a:t> </a:t>
            </a:r>
            <a:r>
              <a:rPr lang="cs-CZ" dirty="0" err="1">
                <a:solidFill>
                  <a:srgbClr val="FAFBF6"/>
                </a:solidFill>
                <a:latin typeface="Cascadia Code" panose="020B0609020000020004" pitchFamily="49" charset="0"/>
                <a:cs typeface="Cascadia Code" panose="020B0609020000020004" pitchFamily="49" charset="0"/>
              </a:rPr>
              <a:t>Giggle</a:t>
            </a:r>
            <a:r>
              <a:rPr lang="cs-CZ" dirty="0">
                <a:solidFill>
                  <a:srgbClr val="FAFBF6"/>
                </a:solidFill>
                <a:latin typeface="Cascadia Code" panose="020B0609020000020004" pitchFamily="49" charset="0"/>
                <a:cs typeface="Cascadia Code" panose="020B0609020000020004" pitchFamily="49" charset="0"/>
              </a:rPr>
              <a:t> Gang</a:t>
            </a:r>
            <a:endParaRPr lang="en-US" dirty="0">
              <a:solidFill>
                <a:srgbClr val="FAFBF6"/>
              </a:solidFill>
              <a:latin typeface="Cascadia Code" panose="020B0609020000020004" pitchFamily="49" charset="0"/>
              <a:cs typeface="Cascadia Code" panose="020B0609020000020004" pitchFamily="49" charset="0"/>
            </a:endParaRPr>
          </a:p>
        </p:txBody>
      </p:sp>
      <p:pic>
        <p:nvPicPr>
          <p:cNvPr id="11" name="Obrázek 10">
            <a:extLst>
              <a:ext uri="{FF2B5EF4-FFF2-40B4-BE49-F238E27FC236}">
                <a16:creationId xmlns:a16="http://schemas.microsoft.com/office/drawing/2014/main" id="{C54CEC0B-AE96-D99C-411C-57953FB78F3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0000" y1="97826" x2="40000" y2="97826"/>
                        <a14:foregroundMark x1="31500" y1="94022" x2="31500" y2="94022"/>
                        <a14:foregroundMark x1="23500" y1="91304" x2="23500" y2="91304"/>
                        <a14:foregroundMark x1="18000" y1="83696" x2="18000" y2="83696"/>
                        <a14:foregroundMark x1="13500" y1="79891" x2="13500" y2="79891"/>
                        <a14:foregroundMark x1="9000" y1="42391" x2="9000" y2="42391"/>
                        <a14:foregroundMark x1="13000" y1="36413" x2="13000" y2="36413"/>
                        <a14:foregroundMark x1="9000" y1="26087" x2="9000" y2="26087"/>
                        <a14:foregroundMark x1="16000" y1="6522" x2="16000" y2="6522"/>
                        <a14:foregroundMark x1="21000" y1="10870" x2="21000" y2="10870"/>
                        <a14:foregroundMark x1="25500" y1="14130" x2="25500" y2="14130"/>
                        <a14:foregroundMark x1="28500" y1="19022" x2="28500" y2="19022"/>
                        <a14:foregroundMark x1="33000" y1="23370" x2="33000" y2="23370"/>
                        <a14:foregroundMark x1="46000" y1="18478" x2="46000" y2="18478"/>
                        <a14:foregroundMark x1="64500" y1="23370" x2="64500" y2="23370"/>
                        <a14:foregroundMark x1="70000" y1="19565" x2="70000" y2="19565"/>
                        <a14:foregroundMark x1="73000" y1="14674" x2="73000" y2="14674"/>
                        <a14:foregroundMark x1="6500" y1="88587" x2="6500" y2="88587"/>
                        <a14:foregroundMark x1="32000" y1="78804" x2="72000" y2="66848"/>
                        <a14:foregroundMark x1="29000" y1="79348" x2="29000" y2="79348"/>
                        <a14:foregroundMark x1="42500" y1="80978" x2="52500" y2="61413"/>
                        <a14:foregroundMark x1="63000" y1="94022" x2="57000" y2="52174"/>
                        <a14:foregroundMark x1="20000" y1="65761" x2="34000" y2="43478"/>
                        <a14:foregroundMark x1="78000" y1="10326" x2="78000" y2="10326"/>
                        <a14:foregroundMark x1="83500" y1="7065" x2="83500" y2="7065"/>
                        <a14:foregroundMark x1="90000" y1="15761" x2="85500" y2="55435"/>
                        <a14:foregroundMark x1="93500" y1="57065" x2="93500" y2="57065"/>
                        <a14:foregroundMark x1="86000" y1="82065" x2="86000" y2="82065"/>
                        <a14:foregroundMark x1="81500" y1="85326" x2="81500" y2="85326"/>
                        <a14:foregroundMark x1="77500" y1="88043" x2="77500" y2="88043"/>
                      </a14:backgroundRemoval>
                    </a14:imgEffect>
                  </a14:imgLayer>
                </a14:imgProps>
              </a:ext>
              <a:ext uri="{28A0092B-C50C-407E-A947-70E740481C1C}">
                <a14:useLocalDpi xmlns:a14="http://schemas.microsoft.com/office/drawing/2010/main" val="0"/>
              </a:ext>
            </a:extLst>
          </a:blip>
          <a:stretch>
            <a:fillRect/>
          </a:stretch>
        </p:blipFill>
        <p:spPr>
          <a:xfrm>
            <a:off x="5402934" y="1450173"/>
            <a:ext cx="1386132" cy="1275242"/>
          </a:xfrm>
          <a:prstGeom prst="rect">
            <a:avLst/>
          </a:prstGeom>
        </p:spPr>
      </p:pic>
      <p:pic>
        <p:nvPicPr>
          <p:cNvPr id="13" name="Picture 18">
            <a:extLst>
              <a:ext uri="{FF2B5EF4-FFF2-40B4-BE49-F238E27FC236}">
                <a16:creationId xmlns:a16="http://schemas.microsoft.com/office/drawing/2014/main" id="{C6ED8E79-0DD4-4C5D-F014-E8E09DC1D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322595" y="-153988"/>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 name="Picture 18">
            <a:extLst>
              <a:ext uri="{FF2B5EF4-FFF2-40B4-BE49-F238E27FC236}">
                <a16:creationId xmlns:a16="http://schemas.microsoft.com/office/drawing/2014/main" id="{4464D318-B3D0-030E-86A6-8DA3B4713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70361" y="-359102"/>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8">
            <a:extLst>
              <a:ext uri="{FF2B5EF4-FFF2-40B4-BE49-F238E27FC236}">
                <a16:creationId xmlns:a16="http://schemas.microsoft.com/office/drawing/2014/main" id="{1C9665E5-C8A0-3BD6-8489-B4B2C75A8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032211" y="3428999"/>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 name="Picture 18">
            <a:extLst>
              <a:ext uri="{FF2B5EF4-FFF2-40B4-BE49-F238E27FC236}">
                <a16:creationId xmlns:a16="http://schemas.microsoft.com/office/drawing/2014/main" id="{876DA96B-F11B-7097-612D-757DD3DFC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135874" y="3720937"/>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7" name="Picture 12" descr="blue sky cloud bubble pixel design for decoration wheather forcast pixel  design 36395794 PNG">
            <a:extLst>
              <a:ext uri="{FF2B5EF4-FFF2-40B4-BE49-F238E27FC236}">
                <a16:creationId xmlns:a16="http://schemas.microsoft.com/office/drawing/2014/main" id="{805110A6-66FC-5413-3AF5-EF249CCDA13B}"/>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78171" y="209512"/>
            <a:ext cx="4171950" cy="19913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blue sky cloud bubble pixel design for decoration wheather forcast pixel  design 36395794 PNG">
            <a:extLst>
              <a:ext uri="{FF2B5EF4-FFF2-40B4-BE49-F238E27FC236}">
                <a16:creationId xmlns:a16="http://schemas.microsoft.com/office/drawing/2014/main" id="{8135B0F5-8B74-F58C-6D2F-712F47957314}"/>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8844360" y="3434528"/>
            <a:ext cx="4171950" cy="199138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Thank You Meme Dog PNG Transparent Images Free Download | Vector Files |  Pngtree">
            <a:extLst>
              <a:ext uri="{FF2B5EF4-FFF2-40B4-BE49-F238E27FC236}">
                <a16:creationId xmlns:a16="http://schemas.microsoft.com/office/drawing/2014/main" id="{E59A04F3-1845-DA2C-C003-607391D8B1DE}"/>
              </a:ext>
            </a:extLst>
          </p:cNvPr>
          <p:cNvPicPr>
            <a:picLocks noChangeAspect="1" noChangeArrowheads="1"/>
          </p:cNvPicPr>
          <p:nvPr/>
        </p:nvPicPr>
        <p:blipFill>
          <a:blip r:embed="rId6">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9679585" y="1450173"/>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Programming Jokes | IT Humor &amp; Memes posted on LinkedIn">
            <a:extLst>
              <a:ext uri="{FF2B5EF4-FFF2-40B4-BE49-F238E27FC236}">
                <a16:creationId xmlns:a16="http://schemas.microsoft.com/office/drawing/2014/main" id="{BAEAAE5D-3087-157F-28B7-27C68562E414}"/>
              </a:ext>
            </a:extLst>
          </p:cNvPr>
          <p:cNvPicPr>
            <a:picLocks noChangeAspect="1" noChangeArrowheads="1"/>
          </p:cNvPicPr>
          <p:nvPr/>
        </p:nvPicPr>
        <p:blipFill rotWithShape="1">
          <a:blip r:embed="rId7">
            <a:duotone>
              <a:prstClr val="black"/>
              <a:srgbClr val="FAFBF6">
                <a:tint val="45000"/>
                <a:satMod val="400000"/>
              </a:srgbClr>
            </a:duotone>
            <a:extLst>
              <a:ext uri="{28A0092B-C50C-407E-A947-70E740481C1C}">
                <a14:useLocalDpi xmlns:a14="http://schemas.microsoft.com/office/drawing/2010/main" val="0"/>
              </a:ext>
            </a:extLst>
          </a:blip>
          <a:srcRect l="-12" t="2638" r="12" b="4238"/>
          <a:stretch/>
        </p:blipFill>
        <p:spPr bwMode="auto">
          <a:xfrm>
            <a:off x="212129" y="3555672"/>
            <a:ext cx="3123767" cy="31237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blue sky cloud bubble pixel design for decoration wheather forcast pixel  design 36395794 PNG">
            <a:extLst>
              <a:ext uri="{FF2B5EF4-FFF2-40B4-BE49-F238E27FC236}">
                <a16:creationId xmlns:a16="http://schemas.microsoft.com/office/drawing/2014/main" id="{C49CA07C-27CF-CFFD-F03D-367A5251B231}"/>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2466394" y="4242474"/>
            <a:ext cx="2516571" cy="1201227"/>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More Chappell Roan Pixel Art &lt;3 : r/chappellroan">
            <a:extLst>
              <a:ext uri="{FF2B5EF4-FFF2-40B4-BE49-F238E27FC236}">
                <a16:creationId xmlns:a16="http://schemas.microsoft.com/office/drawing/2014/main" id="{F631C338-F239-5FCA-88D5-DF87101B7A82}"/>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6971" y="3225156"/>
            <a:ext cx="3751586" cy="3751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1570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3027-4DA3-63E8-B029-D80F362D08FD}"/>
            </a:ext>
          </a:extLst>
        </p:cNvPr>
        <p:cNvGrpSpPr/>
        <p:nvPr/>
      </p:nvGrpSpPr>
      <p:grpSpPr>
        <a:xfrm>
          <a:off x="0" y="0"/>
          <a:ext cx="0" cy="0"/>
          <a:chOff x="0" y="0"/>
          <a:chExt cx="0" cy="0"/>
        </a:xfrm>
      </p:grpSpPr>
      <p:pic>
        <p:nvPicPr>
          <p:cNvPr id="4" name="Picture 18">
            <a:extLst>
              <a:ext uri="{FF2B5EF4-FFF2-40B4-BE49-F238E27FC236}">
                <a16:creationId xmlns:a16="http://schemas.microsoft.com/office/drawing/2014/main" id="{4DA195AE-2532-139E-B4FA-75D305453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54464" y="3900169"/>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436E4620-65F8-A95B-8DD9-909F2843E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603586" y="-233681"/>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B509B226-5817-9B0D-612E-5B39655C09A0}"/>
              </a:ext>
            </a:extLst>
          </p:cNvPr>
          <p:cNvSpPr>
            <a:spLocks noGrp="1"/>
          </p:cNvSpPr>
          <p:nvPr>
            <p:ph type="title"/>
          </p:nvPr>
        </p:nvSpPr>
        <p:spPr/>
        <p:txBody>
          <a:bodyPr/>
          <a:lstStyle/>
          <a:p>
            <a:r>
              <a:rPr lang="cs-CZ" dirty="0">
                <a:solidFill>
                  <a:srgbClr val="EAB9CF"/>
                </a:solidFill>
                <a:latin typeface="Comic Sans MS" panose="030F0702030302020204" pitchFamily="66" charset="0"/>
              </a:rPr>
              <a:t>Zdroje</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1C8D282A-2714-F4AD-A41B-A0CCC26BFD73}"/>
              </a:ext>
            </a:extLst>
          </p:cNvPr>
          <p:cNvSpPr>
            <a:spLocks noGrp="1"/>
          </p:cNvSpPr>
          <p:nvPr>
            <p:ph idx="1"/>
          </p:nvPr>
        </p:nvSpPr>
        <p:spPr>
          <a:xfrm>
            <a:off x="838200" y="1825624"/>
            <a:ext cx="10515600" cy="4575175"/>
          </a:xfrm>
        </p:spPr>
        <p:txBody>
          <a:bodyPr>
            <a:normAutofit fontScale="47500" lnSpcReduction="20000"/>
          </a:bodyPr>
          <a:lstStyle/>
          <a:p>
            <a:pPr marL="0" indent="0">
              <a:buNone/>
            </a:pPr>
            <a:r>
              <a:rPr lang="en-US" dirty="0">
                <a:solidFill>
                  <a:srgbClr val="FAFBF6"/>
                </a:solidFill>
                <a:latin typeface="Cascadia Code" panose="020B0609020000020004" pitchFamily="49" charset="0"/>
                <a:cs typeface="Cascadia Code" panose="020B0609020000020004" pitchFamily="49" charset="0"/>
              </a:rPr>
              <a:t>escape animator hell: </a:t>
            </a:r>
            <a:r>
              <a:rPr lang="en-US" dirty="0">
                <a:solidFill>
                  <a:srgbClr val="FF61D2"/>
                </a:solidFill>
                <a:latin typeface="Cascadia Code" panose="020B0609020000020004" pitchFamily="49" charset="0"/>
                <a:cs typeface="Cascadia Code" panose="020B0609020000020004" pitchFamily="49" charset="0"/>
                <a:hlinkClick r:id="rId3"/>
              </a:rPr>
              <a:t>https://www.youtube.com/watch?v=nBkiSJ5z-h</a:t>
            </a:r>
            <a:r>
              <a:rPr lang="cs-CZ" dirty="0">
                <a:solidFill>
                  <a:srgbClr val="FAFBF6"/>
                </a:solidFill>
                <a:latin typeface="Cascadia Code" panose="020B0609020000020004" pitchFamily="49" charset="0"/>
                <a:cs typeface="Cascadia Code" panose="020B0609020000020004" pitchFamily="49" charset="0"/>
                <a:hlinkClick r:id="rId3"/>
              </a:rPr>
              <a:t>e</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animation: </a:t>
            </a:r>
            <a:r>
              <a:rPr lang="en-US" dirty="0">
                <a:solidFill>
                  <a:srgbClr val="FAFBF6"/>
                </a:solidFill>
                <a:latin typeface="Cascadia Code" panose="020B0609020000020004" pitchFamily="49" charset="0"/>
                <a:cs typeface="Cascadia Code" panose="020B0609020000020004" pitchFamily="49" charset="0"/>
                <a:hlinkClick r:id="rId4"/>
              </a:rPr>
              <a:t>https://www.youtube.com/watch?v=hkaysu1Z-N8</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new input system: </a:t>
            </a:r>
            <a:r>
              <a:rPr lang="en-US" dirty="0">
                <a:solidFill>
                  <a:srgbClr val="FAFBF6"/>
                </a:solidFill>
                <a:latin typeface="Cascadia Code" panose="020B0609020000020004" pitchFamily="49" charset="0"/>
                <a:cs typeface="Cascadia Code" panose="020B0609020000020004" pitchFamily="49" charset="0"/>
                <a:hlinkClick r:id="rId5"/>
              </a:rPr>
              <a:t>https://www.youtube.com/watch?v=Yjee_e4fICc</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err="1">
                <a:solidFill>
                  <a:srgbClr val="FAFBF6"/>
                </a:solidFill>
                <a:latin typeface="Cascadia Code" panose="020B0609020000020004" pitchFamily="49" charset="0"/>
                <a:cs typeface="Cascadia Code" panose="020B0609020000020004" pitchFamily="49" charset="0"/>
              </a:rPr>
              <a:t>tilemaps</a:t>
            </a:r>
            <a:r>
              <a:rPr lang="en-US" dirty="0">
                <a:solidFill>
                  <a:srgbClr val="FAFBF6"/>
                </a:solidFill>
                <a:latin typeface="Cascadia Code" panose="020B0609020000020004" pitchFamily="49" charset="0"/>
                <a:cs typeface="Cascadia Code" panose="020B0609020000020004" pitchFamily="49" charset="0"/>
              </a:rPr>
              <a:t>: </a:t>
            </a:r>
            <a:r>
              <a:rPr lang="en-US" dirty="0">
                <a:solidFill>
                  <a:srgbClr val="FAFBF6"/>
                </a:solidFill>
                <a:latin typeface="Cascadia Code" panose="020B0609020000020004" pitchFamily="49" charset="0"/>
                <a:cs typeface="Cascadia Code" panose="020B0609020000020004" pitchFamily="49" charset="0"/>
                <a:hlinkClick r:id="rId6"/>
              </a:rPr>
              <a:t>https://www.youtube.com/watch?v=g83_gwEO0kM</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acceleration: </a:t>
            </a:r>
            <a:r>
              <a:rPr lang="en-US" dirty="0">
                <a:solidFill>
                  <a:srgbClr val="FAFBF6"/>
                </a:solidFill>
                <a:latin typeface="Cascadia Code" panose="020B0609020000020004" pitchFamily="49" charset="0"/>
                <a:cs typeface="Cascadia Code" panose="020B0609020000020004" pitchFamily="49" charset="0"/>
                <a:hlinkClick r:id="rId7"/>
              </a:rPr>
              <a:t>https://www.youtube.com/watch?v=KKGdDBFcu0Q</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err="1">
                <a:solidFill>
                  <a:srgbClr val="FAFBF6"/>
                </a:solidFill>
                <a:latin typeface="Cascadia Code" panose="020B0609020000020004" pitchFamily="49" charset="0"/>
                <a:cs typeface="Cascadia Code" panose="020B0609020000020004" pitchFamily="49" charset="0"/>
              </a:rPr>
              <a:t>overal</a:t>
            </a:r>
            <a:r>
              <a:rPr lang="cs-CZ" dirty="0">
                <a:solidFill>
                  <a:srgbClr val="FAFBF6"/>
                </a:solidFill>
                <a:latin typeface="Cascadia Code" panose="020B0609020000020004" pitchFamily="49" charset="0"/>
                <a:cs typeface="Cascadia Code" panose="020B0609020000020004" pitchFamily="49" charset="0"/>
              </a:rPr>
              <a:t>l </a:t>
            </a:r>
            <a:r>
              <a:rPr lang="en-US" dirty="0">
                <a:solidFill>
                  <a:srgbClr val="FAFBF6"/>
                </a:solidFill>
                <a:latin typeface="Cascadia Code" panose="020B0609020000020004" pitchFamily="49" charset="0"/>
                <a:cs typeface="Cascadia Code" panose="020B0609020000020004" pitchFamily="49" charset="0"/>
              </a:rPr>
              <a:t>enemies: </a:t>
            </a:r>
            <a:r>
              <a:rPr lang="en-US" dirty="0">
                <a:solidFill>
                  <a:srgbClr val="FAFBF6"/>
                </a:solidFill>
                <a:latin typeface="Cascadia Code" panose="020B0609020000020004" pitchFamily="49" charset="0"/>
                <a:cs typeface="Cascadia Code" panose="020B0609020000020004" pitchFamily="49" charset="0"/>
                <a:hlinkClick r:id="rId8"/>
              </a:rPr>
              <a:t>https://www.youtube.com/watch?v=d002CljR-KU</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melee combat: </a:t>
            </a:r>
            <a:r>
              <a:rPr lang="en-US" dirty="0">
                <a:solidFill>
                  <a:srgbClr val="FAFBF6"/>
                </a:solidFill>
                <a:latin typeface="Cascadia Code" panose="020B0609020000020004" pitchFamily="49" charset="0"/>
                <a:cs typeface="Cascadia Code" panose="020B0609020000020004" pitchFamily="49" charset="0"/>
                <a:hlinkClick r:id="rId9"/>
              </a:rPr>
              <a:t>https://www.youtube.com/watch?v=sPiVz1k-fEs</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health/healthbar: </a:t>
            </a:r>
            <a:r>
              <a:rPr lang="en-US" dirty="0">
                <a:solidFill>
                  <a:srgbClr val="FAFBF6"/>
                </a:solidFill>
                <a:latin typeface="Cascadia Code" panose="020B0609020000020004" pitchFamily="49" charset="0"/>
                <a:cs typeface="Cascadia Code" panose="020B0609020000020004" pitchFamily="49" charset="0"/>
                <a:hlinkClick r:id="rId10"/>
              </a:rPr>
              <a:t>https://www.youtube.com/watch?v=yxzg8jswZ8A&amp;list=PLgOEwFbvGm5o8hayFB6skAfa8Z-mw4dPV&amp;index=7</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lights: </a:t>
            </a:r>
            <a:r>
              <a:rPr lang="en-US" dirty="0">
                <a:solidFill>
                  <a:srgbClr val="FAFBF6"/>
                </a:solidFill>
                <a:latin typeface="Cascadia Code" panose="020B0609020000020004" pitchFamily="49" charset="0"/>
                <a:cs typeface="Cascadia Code" panose="020B0609020000020004" pitchFamily="49" charset="0"/>
                <a:hlinkClick r:id="rId11"/>
              </a:rPr>
              <a:t>https://www.youtube.com/watch?v=1h-hSlffawM</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save/load system: </a:t>
            </a:r>
            <a:r>
              <a:rPr lang="en-US" dirty="0">
                <a:solidFill>
                  <a:srgbClr val="FAFBF6"/>
                </a:solidFill>
                <a:latin typeface="Cascadia Code" panose="020B0609020000020004" pitchFamily="49" charset="0"/>
                <a:cs typeface="Cascadia Code" panose="020B0609020000020004" pitchFamily="49" charset="0"/>
                <a:hlinkClick r:id="rId12"/>
              </a:rPr>
              <a:t>https://www.youtube.com/watch?v=XOjd_qU2Ido</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overall enemies: </a:t>
            </a:r>
            <a:r>
              <a:rPr lang="en-US" dirty="0">
                <a:solidFill>
                  <a:srgbClr val="FAFBF6"/>
                </a:solidFill>
                <a:latin typeface="Cascadia Code" panose="020B0609020000020004" pitchFamily="49" charset="0"/>
                <a:cs typeface="Cascadia Code" panose="020B0609020000020004" pitchFamily="49" charset="0"/>
                <a:hlinkClick r:id="rId8"/>
              </a:rPr>
              <a:t>https://www.youtube.com/watch?v=d002CljR-KU</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err="1">
                <a:solidFill>
                  <a:srgbClr val="FAFBF6"/>
                </a:solidFill>
                <a:latin typeface="Cascadia Code" panose="020B0609020000020004" pitchFamily="49" charset="0"/>
                <a:cs typeface="Cascadia Code" panose="020B0609020000020004" pitchFamily="49" charset="0"/>
              </a:rPr>
              <a:t>bettergame</a:t>
            </a:r>
            <a:r>
              <a:rPr lang="en-US" dirty="0">
                <a:solidFill>
                  <a:srgbClr val="FAFBF6"/>
                </a:solidFill>
                <a:latin typeface="Cascadia Code" panose="020B0609020000020004" pitchFamily="49" charset="0"/>
                <a:cs typeface="Cascadia Code" panose="020B0609020000020004" pitchFamily="49" charset="0"/>
              </a:rPr>
              <a:t> steps: </a:t>
            </a:r>
            <a:r>
              <a:rPr lang="en-US" dirty="0">
                <a:solidFill>
                  <a:srgbClr val="FAFBF6"/>
                </a:solidFill>
                <a:latin typeface="Cascadia Code" panose="020B0609020000020004" pitchFamily="49" charset="0"/>
                <a:cs typeface="Cascadia Code" panose="020B0609020000020004" pitchFamily="49" charset="0"/>
                <a:hlinkClick r:id="rId13"/>
              </a:rPr>
              <a:t>https://www.youtube.com/watch?v=3y-ldI_xWiI</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adaptive difficulty: </a:t>
            </a:r>
            <a:r>
              <a:rPr lang="en-US" dirty="0">
                <a:solidFill>
                  <a:srgbClr val="FAFBF6"/>
                </a:solidFill>
                <a:latin typeface="Cascadia Code" panose="020B0609020000020004" pitchFamily="49" charset="0"/>
                <a:cs typeface="Cascadia Code" panose="020B0609020000020004" pitchFamily="49" charset="0"/>
                <a:hlinkClick r:id="rId14"/>
              </a:rPr>
              <a:t>https://www.youtube.com/watch?v=rI7UxiEZbA4&amp;list=PLqPLyUreLV8C59RyVDRESJtefspPi-eXq&amp;index=45</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err="1">
                <a:solidFill>
                  <a:srgbClr val="FAFBF6"/>
                </a:solidFill>
                <a:latin typeface="Cascadia Code" panose="020B0609020000020004" pitchFamily="49" charset="0"/>
                <a:cs typeface="Cascadia Code" panose="020B0609020000020004" pitchFamily="49" charset="0"/>
              </a:rPr>
              <a:t>coloooooor</a:t>
            </a:r>
            <a:r>
              <a:rPr lang="en-US" dirty="0">
                <a:solidFill>
                  <a:srgbClr val="FAFBF6"/>
                </a:solidFill>
                <a:latin typeface="Cascadia Code" panose="020B0609020000020004" pitchFamily="49" charset="0"/>
                <a:cs typeface="Cascadia Code" panose="020B0609020000020004" pitchFamily="49" charset="0"/>
              </a:rPr>
              <a:t>: </a:t>
            </a:r>
            <a:r>
              <a:rPr lang="en-US" dirty="0">
                <a:solidFill>
                  <a:srgbClr val="FF61D2"/>
                </a:solidFill>
                <a:latin typeface="Cascadia Code" panose="020B0609020000020004" pitchFamily="49" charset="0"/>
                <a:cs typeface="Cascadia Code" panose="020B0609020000020004" pitchFamily="49" charset="0"/>
                <a:hlinkClick r:id="rId15"/>
              </a:rPr>
              <a:t>https://www.youtube.com/watch?v=</a:t>
            </a:r>
            <a:r>
              <a:rPr lang="en-US" dirty="0">
                <a:solidFill>
                  <a:srgbClr val="FAFBF6"/>
                </a:solidFill>
                <a:latin typeface="Cascadia Code" panose="020B0609020000020004" pitchFamily="49" charset="0"/>
                <a:cs typeface="Cascadia Code" panose="020B0609020000020004" pitchFamily="49" charset="0"/>
                <a:hlinkClick r:id="rId15"/>
              </a:rPr>
              <a:t>jqUoh69Aawc</a:t>
            </a:r>
            <a:r>
              <a:rPr lang="cs-CZ" dirty="0">
                <a:solidFill>
                  <a:srgbClr val="FAFBF6"/>
                </a:solidFill>
                <a:latin typeface="Cascadia Code" panose="020B0609020000020004" pitchFamily="49" charset="0"/>
                <a:cs typeface="Cascadia Code" panose="020B0609020000020004" pitchFamily="49" charset="0"/>
              </a:rPr>
              <a:t>, </a:t>
            </a:r>
            <a:r>
              <a:rPr lang="en-US" dirty="0">
                <a:solidFill>
                  <a:srgbClr val="FAFBF6"/>
                </a:solidFill>
                <a:latin typeface="Cascadia Code" panose="020B0609020000020004" pitchFamily="49" charset="0"/>
                <a:cs typeface="Cascadia Code" panose="020B0609020000020004" pitchFamily="49" charset="0"/>
                <a:hlinkClick r:id="rId16"/>
              </a:rPr>
              <a:t>https://www.youtube.com/watch?v=jEWFSv3ivTg</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input system: </a:t>
            </a:r>
            <a:r>
              <a:rPr lang="en-US" dirty="0">
                <a:solidFill>
                  <a:srgbClr val="FAFBF6"/>
                </a:solidFill>
                <a:latin typeface="Cascadia Code" panose="020B0609020000020004" pitchFamily="49" charset="0"/>
                <a:cs typeface="Cascadia Code" panose="020B0609020000020004" pitchFamily="49" charset="0"/>
                <a:hlinkClick r:id="rId17"/>
              </a:rPr>
              <a:t>https://www.youtube.com/watch?v=Pzd8NhcRzVo2D</a:t>
            </a:r>
            <a:r>
              <a:rPr lang="cs-CZ" dirty="0">
                <a:solidFill>
                  <a:srgbClr val="FAFBF6"/>
                </a:solidFill>
                <a:latin typeface="Cascadia Code" panose="020B0609020000020004" pitchFamily="49" charset="0"/>
                <a:cs typeface="Cascadia Code" panose="020B0609020000020004" pitchFamily="49" charset="0"/>
              </a:rPr>
              <a:t> </a:t>
            </a:r>
          </a:p>
          <a:p>
            <a:pPr marL="0" indent="0">
              <a:buNone/>
            </a:pPr>
            <a:r>
              <a:rPr lang="en-US" dirty="0">
                <a:solidFill>
                  <a:srgbClr val="FAFBF6"/>
                </a:solidFill>
                <a:latin typeface="Cascadia Code" panose="020B0609020000020004" pitchFamily="49" charset="0"/>
                <a:cs typeface="Cascadia Code" panose="020B0609020000020004" pitchFamily="49" charset="0"/>
              </a:rPr>
              <a:t>pathfinding AI: </a:t>
            </a:r>
            <a:r>
              <a:rPr lang="en-US" dirty="0">
                <a:solidFill>
                  <a:srgbClr val="FAFBF6"/>
                </a:solidFill>
                <a:latin typeface="Cascadia Code" panose="020B0609020000020004" pitchFamily="49" charset="0"/>
                <a:cs typeface="Cascadia Code" panose="020B0609020000020004" pitchFamily="49" charset="0"/>
                <a:hlinkClick r:id="rId18"/>
              </a:rPr>
              <a:t>https://www.youtube.com/watch?v=jvtFUfJ6CP8&amp;t</a:t>
            </a:r>
            <a:r>
              <a:rPr lang="cs-CZ" dirty="0">
                <a:solidFill>
                  <a:srgbClr val="FAFBF6"/>
                </a:solidFill>
                <a:latin typeface="Cascadia Code" panose="020B0609020000020004" pitchFamily="49" charset="0"/>
                <a:cs typeface="Cascadia Code" panose="020B0609020000020004" pitchFamily="49" charset="0"/>
              </a:rPr>
              <a:t> </a:t>
            </a:r>
            <a:endParaRPr lang="en-US" dirty="0">
              <a:solidFill>
                <a:srgbClr val="FAFBF6"/>
              </a:solidFill>
              <a:latin typeface="Cascadia Code" panose="020B0609020000020004" pitchFamily="49" charset="0"/>
              <a:cs typeface="Cascadia Code" panose="020B0609020000020004" pitchFamily="49" charset="0"/>
            </a:endParaRPr>
          </a:p>
        </p:txBody>
      </p:sp>
      <p:pic>
        <p:nvPicPr>
          <p:cNvPr id="6" name="Picture 12" descr="blue sky cloud bubble pixel design for decoration wheather forcast pixel  design 36395794 PNG">
            <a:extLst>
              <a:ext uri="{FF2B5EF4-FFF2-40B4-BE49-F238E27FC236}">
                <a16:creationId xmlns:a16="http://schemas.microsoft.com/office/drawing/2014/main" id="{44CF5214-2962-52E6-DE7F-F3A90EF4A3B4}"/>
              </a:ext>
            </a:extLst>
          </p:cNvPr>
          <p:cNvPicPr>
            <a:picLocks noChangeAspect="1" noChangeArrowheads="1"/>
          </p:cNvPicPr>
          <p:nvPr/>
        </p:nvPicPr>
        <p:blipFill>
          <a:blip r:embed="rId19">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flipH="1">
            <a:off x="9313717" y="457201"/>
            <a:ext cx="3642237" cy="1738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blue sky cloud bubble pixel design for decoration wheather forcast pixel  design 36395794 PNG">
            <a:extLst>
              <a:ext uri="{FF2B5EF4-FFF2-40B4-BE49-F238E27FC236}">
                <a16:creationId xmlns:a16="http://schemas.microsoft.com/office/drawing/2014/main" id="{8BF51684-1DFB-F581-5C9D-36BC617425E3}"/>
              </a:ext>
            </a:extLst>
          </p:cNvPr>
          <p:cNvPicPr>
            <a:picLocks noChangeAspect="1" noChangeArrowheads="1"/>
          </p:cNvPicPr>
          <p:nvPr/>
        </p:nvPicPr>
        <p:blipFill>
          <a:blip r:embed="rId19">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flipH="1">
            <a:off x="7494154" y="2040287"/>
            <a:ext cx="2379882" cy="113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180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D492C-5506-4CBD-30DA-30F6327E0C0E}"/>
            </a:ext>
          </a:extLst>
        </p:cNvPr>
        <p:cNvGrpSpPr/>
        <p:nvPr/>
      </p:nvGrpSpPr>
      <p:grpSpPr>
        <a:xfrm>
          <a:off x="0" y="0"/>
          <a:ext cx="0" cy="0"/>
          <a:chOff x="0" y="0"/>
          <a:chExt cx="0" cy="0"/>
        </a:xfrm>
      </p:grpSpPr>
      <p:pic>
        <p:nvPicPr>
          <p:cNvPr id="7" name="Picture 18">
            <a:extLst>
              <a:ext uri="{FF2B5EF4-FFF2-40B4-BE49-F238E27FC236}">
                <a16:creationId xmlns:a16="http://schemas.microsoft.com/office/drawing/2014/main" id="{7C545F82-F788-7C1D-F763-F17BB3F02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87789" y="-376556"/>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53F29D09-4297-69A5-FC7C-08201FF05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775036" y="3448050"/>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Zástupný obsah 2">
            <a:extLst>
              <a:ext uri="{FF2B5EF4-FFF2-40B4-BE49-F238E27FC236}">
                <a16:creationId xmlns:a16="http://schemas.microsoft.com/office/drawing/2014/main" id="{BA636A91-955B-59E7-83A7-2D11803A6CF3}"/>
              </a:ext>
            </a:extLst>
          </p:cNvPr>
          <p:cNvSpPr>
            <a:spLocks noGrp="1"/>
          </p:cNvSpPr>
          <p:nvPr>
            <p:ph idx="1"/>
          </p:nvPr>
        </p:nvSpPr>
        <p:spPr>
          <a:xfrm>
            <a:off x="838200" y="407555"/>
            <a:ext cx="10515600" cy="6042890"/>
          </a:xfrm>
        </p:spPr>
        <p:txBody>
          <a:bodyPr>
            <a:noAutofit/>
          </a:bodyPr>
          <a:lstStyle/>
          <a:p>
            <a:pPr marL="0" indent="0">
              <a:buNone/>
            </a:pPr>
            <a:r>
              <a:rPr lang="en-US" sz="1300" dirty="0" err="1">
                <a:solidFill>
                  <a:schemeClr val="bg1"/>
                </a:solidFill>
                <a:latin typeface="Cascadia Code" panose="020B0609020000020004" pitchFamily="49" charset="0"/>
                <a:cs typeface="Cascadia Code" panose="020B0609020000020004" pitchFamily="49" charset="0"/>
              </a:rPr>
              <a:t>challacade</a:t>
            </a:r>
            <a:r>
              <a:rPr lang="en-US" sz="1300" dirty="0">
                <a:solidFill>
                  <a:schemeClr val="bg1"/>
                </a:solidFill>
                <a:latin typeface="Cascadia Code" panose="020B0609020000020004" pitchFamily="49" charset="0"/>
                <a:cs typeface="Cascadia Code" panose="020B0609020000020004" pitchFamily="49" charset="0"/>
              </a:rPr>
              <a:t> </a:t>
            </a:r>
            <a:r>
              <a:rPr lang="en-US" sz="1300" dirty="0" err="1">
                <a:solidFill>
                  <a:schemeClr val="bg1"/>
                </a:solidFill>
                <a:latin typeface="Cascadia Code" panose="020B0609020000020004" pitchFamily="49" charset="0"/>
                <a:cs typeface="Cascadia Code" panose="020B0609020000020004" pitchFamily="49" charset="0"/>
              </a:rPr>
              <a:t>devlog</a:t>
            </a:r>
            <a:r>
              <a:rPr lang="en-US" sz="1300" dirty="0">
                <a:solidFill>
                  <a:schemeClr val="bg1"/>
                </a:solidFill>
                <a:latin typeface="Cascadia Code" panose="020B0609020000020004" pitchFamily="49" charset="0"/>
                <a:cs typeface="Cascadia Code" panose="020B0609020000020004" pitchFamily="49" charset="0"/>
              </a:rPr>
              <a:t> playlist:</a:t>
            </a:r>
            <a:r>
              <a:rPr lang="cs-CZ" sz="1300" dirty="0">
                <a:solidFill>
                  <a:schemeClr val="bg1"/>
                </a:solidFill>
                <a:latin typeface="Cascadia Code" panose="020B0609020000020004" pitchFamily="49" charset="0"/>
                <a:cs typeface="Cascadia Code" panose="020B0609020000020004" pitchFamily="49" charset="0"/>
              </a:rPr>
              <a:t> </a:t>
            </a:r>
            <a:r>
              <a:rPr lang="en-US" sz="1300" dirty="0">
                <a:solidFill>
                  <a:schemeClr val="bg1"/>
                </a:solidFill>
                <a:latin typeface="Cascadia Code" panose="020B0609020000020004" pitchFamily="49" charset="0"/>
                <a:cs typeface="Cascadia Code" panose="020B0609020000020004" pitchFamily="49" charset="0"/>
                <a:hlinkClick r:id="rId3"/>
              </a:rPr>
              <a:t>https://www.youtube.com/watch?v=Hmw73vcUzsg&amp;list=PLqPLyUreLV8C59RyVDRESJtefspPi-eXq</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new input system: </a:t>
            </a:r>
            <a:r>
              <a:rPr lang="en-US" sz="1300" dirty="0">
                <a:solidFill>
                  <a:schemeClr val="bg1"/>
                </a:solidFill>
                <a:latin typeface="Cascadia Code" panose="020B0609020000020004" pitchFamily="49" charset="0"/>
                <a:cs typeface="Cascadia Code" panose="020B0609020000020004" pitchFamily="49" charset="0"/>
                <a:hlinkClick r:id="rId4"/>
              </a:rPr>
              <a:t>https://gamedevbeginner.com/input-in-unity-made-easy-complete-guide-to-the-new-system/#how_to_manage_</a:t>
            </a:r>
            <a:r>
              <a:rPr lang="cs-CZ" sz="1300" dirty="0">
                <a:solidFill>
                  <a:schemeClr val="bg1"/>
                </a:solidFill>
                <a:latin typeface="Cascadia Code" panose="020B0609020000020004" pitchFamily="49" charset="0"/>
                <a:cs typeface="Cascadia Code" panose="020B0609020000020004" pitchFamily="49" charset="0"/>
              </a:rPr>
              <a:t>, </a:t>
            </a:r>
            <a:r>
              <a:rPr lang="en-US" sz="1300" dirty="0">
                <a:solidFill>
                  <a:schemeClr val="bg1"/>
                </a:solidFill>
                <a:latin typeface="Cascadia Code" panose="020B0609020000020004" pitchFamily="49" charset="0"/>
                <a:cs typeface="Cascadia Code" panose="020B0609020000020004" pitchFamily="49" charset="0"/>
                <a:hlinkClick r:id="rId5"/>
              </a:rPr>
              <a:t>https://www.youtube.com/watch?v=eTxgifto4EQ</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screen tearing + camera follow (</a:t>
            </a:r>
            <a:r>
              <a:rPr lang="en-US" sz="1300" dirty="0" err="1">
                <a:solidFill>
                  <a:schemeClr val="bg1"/>
                </a:solidFill>
                <a:latin typeface="Cascadia Code" panose="020B0609020000020004" pitchFamily="49" charset="0"/>
                <a:cs typeface="Cascadia Code" panose="020B0609020000020004" pitchFamily="49" charset="0"/>
              </a:rPr>
              <a:t>cinemachine</a:t>
            </a:r>
            <a:r>
              <a:rPr lang="en-US" sz="1300" dirty="0">
                <a:solidFill>
                  <a:schemeClr val="bg1"/>
                </a:solidFill>
                <a:latin typeface="Cascadia Code" panose="020B0609020000020004" pitchFamily="49" charset="0"/>
                <a:cs typeface="Cascadia Code" panose="020B0609020000020004" pitchFamily="49" charset="0"/>
              </a:rPr>
              <a:t>):</a:t>
            </a:r>
            <a:r>
              <a:rPr lang="cs-CZ" sz="1300" dirty="0">
                <a:solidFill>
                  <a:schemeClr val="bg1"/>
                </a:solidFill>
                <a:latin typeface="Cascadia Code" panose="020B0609020000020004" pitchFamily="49" charset="0"/>
                <a:cs typeface="Cascadia Code" panose="020B0609020000020004" pitchFamily="49" charset="0"/>
              </a:rPr>
              <a:t> </a:t>
            </a:r>
            <a:r>
              <a:rPr lang="en-US" sz="1300" dirty="0">
                <a:solidFill>
                  <a:schemeClr val="bg1"/>
                </a:solidFill>
                <a:latin typeface="Cascadia Code" panose="020B0609020000020004" pitchFamily="49" charset="0"/>
                <a:cs typeface="Cascadia Code" panose="020B0609020000020004" pitchFamily="49" charset="0"/>
                <a:hlinkClick r:id="rId6"/>
              </a:rPr>
              <a:t>https://www.youtube.com/watch?v=kV9rVinFyAk&amp;list=PLaaFfzxy_80HtVvBnpK_IjSC8_Y9AOhuP&amp;index=6</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assets: </a:t>
            </a:r>
            <a:r>
              <a:rPr lang="en-US" sz="1300" dirty="0">
                <a:solidFill>
                  <a:schemeClr val="bg1"/>
                </a:solidFill>
                <a:latin typeface="Cascadia Code" panose="020B0609020000020004" pitchFamily="49" charset="0"/>
                <a:cs typeface="Cascadia Code" panose="020B0609020000020004" pitchFamily="49" charset="0"/>
                <a:hlinkClick r:id="rId7"/>
              </a:rPr>
              <a:t>https://pixel-boy.itch.io/ninja-adventure-asset-pack</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level design: </a:t>
            </a:r>
            <a:r>
              <a:rPr lang="en-US" sz="1300" dirty="0">
                <a:solidFill>
                  <a:schemeClr val="bg1"/>
                </a:solidFill>
                <a:latin typeface="Cascadia Code" panose="020B0609020000020004" pitchFamily="49" charset="0"/>
                <a:cs typeface="Cascadia Code" panose="020B0609020000020004" pitchFamily="49" charset="0"/>
                <a:hlinkClick r:id="rId8"/>
              </a:rPr>
              <a:t>https://www.youtube.com/watch?v=Dk9OEt02aDE</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movement code </a:t>
            </a:r>
            <a:r>
              <a:rPr lang="en-US" sz="1300" dirty="0" err="1">
                <a:solidFill>
                  <a:schemeClr val="bg1"/>
                </a:solidFill>
                <a:latin typeface="Cascadia Code" panose="020B0609020000020004" pitchFamily="49" charset="0"/>
                <a:cs typeface="Cascadia Code" panose="020B0609020000020004" pitchFamily="49" charset="0"/>
              </a:rPr>
              <a:t>inspo</a:t>
            </a:r>
            <a:r>
              <a:rPr lang="en-US" sz="1300" dirty="0">
                <a:solidFill>
                  <a:schemeClr val="bg1"/>
                </a:solidFill>
                <a:latin typeface="Cascadia Code" panose="020B0609020000020004" pitchFamily="49" charset="0"/>
                <a:cs typeface="Cascadia Code" panose="020B0609020000020004" pitchFamily="49" charset="0"/>
              </a:rPr>
              <a:t>: </a:t>
            </a:r>
            <a:r>
              <a:rPr lang="en-US" sz="1300" dirty="0">
                <a:solidFill>
                  <a:schemeClr val="bg1"/>
                </a:solidFill>
                <a:latin typeface="Cascadia Code" panose="020B0609020000020004" pitchFamily="49" charset="0"/>
                <a:cs typeface="Cascadia Code" panose="020B0609020000020004" pitchFamily="49" charset="0"/>
                <a:hlinkClick r:id="rId9"/>
              </a:rPr>
              <a:t>https://github.com/DawnosaurDev/platformer-movement/blob/main/Platformer%20Demo%20-%20Unity%20Project/Assets/Scripts/PlayerMovement.cs</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that fucking bullshit: </a:t>
            </a:r>
            <a:r>
              <a:rPr lang="en-US" sz="1300" dirty="0">
                <a:solidFill>
                  <a:schemeClr val="bg1"/>
                </a:solidFill>
                <a:latin typeface="Cascadia Code" panose="020B0609020000020004" pitchFamily="49" charset="0"/>
                <a:cs typeface="Cascadia Code" panose="020B0609020000020004" pitchFamily="49" charset="0"/>
                <a:hlinkClick r:id="rId10"/>
              </a:rPr>
              <a:t>https://docs.unity3d.com/Packages/com.unity.inputsystem@1.11/manual/RespondingToActions.html</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component state machine: </a:t>
            </a:r>
            <a:r>
              <a:rPr lang="en-US" sz="1300" dirty="0">
                <a:solidFill>
                  <a:schemeClr val="bg1"/>
                </a:solidFill>
                <a:latin typeface="Cascadia Code" panose="020B0609020000020004" pitchFamily="49" charset="0"/>
                <a:cs typeface="Cascadia Code" panose="020B0609020000020004" pitchFamily="49" charset="0"/>
                <a:hlinkClick r:id="rId11"/>
              </a:rPr>
              <a:t>https://www.youtube.com/watch?v=-jkT4oFi1vk</a:t>
            </a:r>
            <a:r>
              <a:rPr lang="cs-CZ" sz="1300" dirty="0">
                <a:solidFill>
                  <a:schemeClr val="bg1"/>
                </a:solidFill>
                <a:latin typeface="Cascadia Code" panose="020B0609020000020004" pitchFamily="49" charset="0"/>
                <a:cs typeface="Cascadia Code" panose="020B0609020000020004" pitchFamily="49" charset="0"/>
              </a:rPr>
              <a:t>, </a:t>
            </a:r>
            <a:r>
              <a:rPr lang="en-US" sz="1300" dirty="0">
                <a:solidFill>
                  <a:schemeClr val="bg1"/>
                </a:solidFill>
                <a:latin typeface="Cascadia Code" panose="020B0609020000020004" pitchFamily="49" charset="0"/>
                <a:cs typeface="Cascadia Code" panose="020B0609020000020004" pitchFamily="49" charset="0"/>
              </a:rPr>
              <a:t> </a:t>
            </a:r>
            <a:r>
              <a:rPr lang="en-US" sz="1300" dirty="0">
                <a:solidFill>
                  <a:schemeClr val="bg1"/>
                </a:solidFill>
                <a:latin typeface="Cascadia Code" panose="020B0609020000020004" pitchFamily="49" charset="0"/>
                <a:cs typeface="Cascadia Code" panose="020B0609020000020004" pitchFamily="49" charset="0"/>
                <a:hlinkClick r:id="rId12"/>
              </a:rPr>
              <a:t>https://www.youtube.com/watch?v=Z0fmGAQSQG8</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attack: </a:t>
            </a:r>
            <a:r>
              <a:rPr lang="en-US" sz="1300" dirty="0">
                <a:solidFill>
                  <a:schemeClr val="bg1"/>
                </a:solidFill>
                <a:latin typeface="Cascadia Code" panose="020B0609020000020004" pitchFamily="49" charset="0"/>
                <a:cs typeface="Cascadia Code" panose="020B0609020000020004" pitchFamily="49" charset="0"/>
                <a:hlinkClick r:id="rId13"/>
              </a:rPr>
              <a:t>https://www.youtube.com/watch?v=816ttZXUhN0&amp;list=PLy78FINcVmjDeHVYh8SMjEP1B_MdSLCSz&amp;index=7</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async/await: </a:t>
            </a:r>
            <a:r>
              <a:rPr lang="en-US" sz="1300" dirty="0">
                <a:solidFill>
                  <a:schemeClr val="bg1"/>
                </a:solidFill>
                <a:latin typeface="Cascadia Code" panose="020B0609020000020004" pitchFamily="49" charset="0"/>
                <a:cs typeface="Cascadia Code" panose="020B0609020000020004" pitchFamily="49" charset="0"/>
                <a:hlinkClick r:id="rId14"/>
              </a:rPr>
              <a:t>https://www.youtube.com/watch?v=WY-mk-ZGAq8</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err="1">
                <a:solidFill>
                  <a:schemeClr val="bg1"/>
                </a:solidFill>
                <a:latin typeface="Cascadia Code" panose="020B0609020000020004" pitchFamily="49" charset="0"/>
                <a:cs typeface="Cascadia Code" panose="020B0609020000020004" pitchFamily="49" charset="0"/>
              </a:rPr>
              <a:t>anim</a:t>
            </a:r>
            <a:r>
              <a:rPr lang="en-US" sz="1300" dirty="0">
                <a:solidFill>
                  <a:schemeClr val="bg1"/>
                </a:solidFill>
                <a:latin typeface="Cascadia Code" panose="020B0609020000020004" pitchFamily="49" charset="0"/>
                <a:cs typeface="Cascadia Code" panose="020B0609020000020004" pitchFamily="49" charset="0"/>
              </a:rPr>
              <a:t> matching speed (15:15): </a:t>
            </a:r>
            <a:r>
              <a:rPr lang="en-US" sz="1300" dirty="0">
                <a:solidFill>
                  <a:schemeClr val="bg1"/>
                </a:solidFill>
                <a:latin typeface="Cascadia Code" panose="020B0609020000020004" pitchFamily="49" charset="0"/>
                <a:cs typeface="Cascadia Code" panose="020B0609020000020004" pitchFamily="49" charset="0"/>
                <a:hlinkClick r:id="rId15"/>
              </a:rPr>
              <a:t>https://youtu.be/-jkT4oFi1vk?si=Av0UdCqcDBBqsxHc</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async scene loading/unloading: </a:t>
            </a:r>
            <a:r>
              <a:rPr lang="en-US" sz="1300" dirty="0">
                <a:solidFill>
                  <a:schemeClr val="bg1"/>
                </a:solidFill>
                <a:latin typeface="Cascadia Code" panose="020B0609020000020004" pitchFamily="49" charset="0"/>
                <a:cs typeface="Cascadia Code" panose="020B0609020000020004" pitchFamily="49" charset="0"/>
                <a:hlinkClick r:id="rId16"/>
              </a:rPr>
              <a:t>https://www.youtube.com/watch?v=6-0zD9Xyu5c</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game UI database: </a:t>
            </a:r>
            <a:r>
              <a:rPr lang="en-US" sz="1300" dirty="0">
                <a:solidFill>
                  <a:schemeClr val="bg1"/>
                </a:solidFill>
                <a:latin typeface="Cascadia Code" panose="020B0609020000020004" pitchFamily="49" charset="0"/>
                <a:cs typeface="Cascadia Code" panose="020B0609020000020004" pitchFamily="49" charset="0"/>
                <a:hlinkClick r:id="rId17"/>
              </a:rPr>
              <a:t>https://www.gameuidatabase.com/index.php</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en-US" sz="1300" dirty="0">
                <a:solidFill>
                  <a:schemeClr val="bg1"/>
                </a:solidFill>
                <a:latin typeface="Cascadia Code" panose="020B0609020000020004" pitchFamily="49" charset="0"/>
                <a:cs typeface="Cascadia Code" panose="020B0609020000020004" pitchFamily="49" charset="0"/>
              </a:rPr>
              <a:t>action maps: </a:t>
            </a:r>
            <a:r>
              <a:rPr lang="en-US" sz="1300" dirty="0">
                <a:solidFill>
                  <a:schemeClr val="bg1"/>
                </a:solidFill>
                <a:latin typeface="Cascadia Code" panose="020B0609020000020004" pitchFamily="49" charset="0"/>
                <a:cs typeface="Cascadia Code" panose="020B0609020000020004" pitchFamily="49" charset="0"/>
                <a:hlinkClick r:id="rId18"/>
              </a:rPr>
              <a:t>https://www.youtube.com/watch?v=NZBAr_V7r0M</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cs-CZ" sz="1300" dirty="0">
                <a:solidFill>
                  <a:schemeClr val="bg1"/>
                </a:solidFill>
                <a:latin typeface="Cascadia Code" panose="020B0609020000020004" pitchFamily="49" charset="0"/>
                <a:cs typeface="Cascadia Code" panose="020B0609020000020004" pitchFamily="49" charset="0"/>
              </a:rPr>
              <a:t>s</a:t>
            </a:r>
            <a:r>
              <a:rPr lang="en-US" sz="1300" dirty="0" err="1">
                <a:solidFill>
                  <a:schemeClr val="bg1"/>
                </a:solidFill>
                <a:latin typeface="Cascadia Code" panose="020B0609020000020004" pitchFamily="49" charset="0"/>
                <a:cs typeface="Cascadia Code" panose="020B0609020000020004" pitchFamily="49" charset="0"/>
              </a:rPr>
              <a:t>cene</a:t>
            </a:r>
            <a:r>
              <a:rPr lang="en-US" sz="1300" dirty="0">
                <a:solidFill>
                  <a:schemeClr val="bg1"/>
                </a:solidFill>
                <a:latin typeface="Cascadia Code" panose="020B0609020000020004" pitchFamily="49" charset="0"/>
                <a:cs typeface="Cascadia Code" panose="020B0609020000020004" pitchFamily="49" charset="0"/>
              </a:rPr>
              <a:t> transitions: </a:t>
            </a:r>
            <a:r>
              <a:rPr lang="en-US" sz="1300" dirty="0">
                <a:solidFill>
                  <a:schemeClr val="bg1"/>
                </a:solidFill>
                <a:latin typeface="Cascadia Code" panose="020B0609020000020004" pitchFamily="49" charset="0"/>
                <a:cs typeface="Cascadia Code" panose="020B0609020000020004" pitchFamily="49" charset="0"/>
                <a:hlinkClick r:id="rId19"/>
              </a:rPr>
              <a:t>https://youtu.be/CE9VOZivb3I?si=TIOQBFR7X-6O_Ih0</a:t>
            </a:r>
            <a:r>
              <a:rPr lang="cs-CZ" sz="1300" dirty="0">
                <a:solidFill>
                  <a:schemeClr val="bg1"/>
                </a:solidFill>
                <a:latin typeface="Cascadia Code" panose="020B0609020000020004" pitchFamily="49" charset="0"/>
                <a:cs typeface="Cascadia Code" panose="020B0609020000020004" pitchFamily="49" charset="0"/>
              </a:rPr>
              <a:t> </a:t>
            </a:r>
          </a:p>
          <a:p>
            <a:pPr marL="0" indent="0">
              <a:buNone/>
            </a:pPr>
            <a:r>
              <a:rPr lang="cs-CZ" sz="1300" dirty="0" err="1">
                <a:solidFill>
                  <a:schemeClr val="bg1"/>
                </a:solidFill>
                <a:latin typeface="Cascadia Code" panose="020B0609020000020004" pitchFamily="49" charset="0"/>
                <a:cs typeface="Cascadia Code" panose="020B0609020000020004" pitchFamily="49" charset="0"/>
              </a:rPr>
              <a:t>ChatGPT</a:t>
            </a:r>
            <a:endParaRPr lang="en-US" sz="1300" dirty="0">
              <a:solidFill>
                <a:schemeClr val="bg1"/>
              </a:solidFill>
              <a:latin typeface="Cascadia Code" panose="020B0609020000020004" pitchFamily="49" charset="0"/>
              <a:cs typeface="Cascadia Code" panose="020B0609020000020004" pitchFamily="49" charset="0"/>
            </a:endParaRPr>
          </a:p>
        </p:txBody>
      </p:sp>
      <p:pic>
        <p:nvPicPr>
          <p:cNvPr id="8" name="Picture 12" descr="blue sky cloud bubble pixel design for decoration wheather forcast pixel  design 36395794 PNG">
            <a:extLst>
              <a:ext uri="{FF2B5EF4-FFF2-40B4-BE49-F238E27FC236}">
                <a16:creationId xmlns:a16="http://schemas.microsoft.com/office/drawing/2014/main" id="{AD025AF0-36CE-51FC-C7E1-C9DC3AFECD5D}"/>
              </a:ext>
            </a:extLst>
          </p:cNvPr>
          <p:cNvPicPr>
            <a:picLocks noChangeAspect="1" noChangeArrowheads="1"/>
          </p:cNvPicPr>
          <p:nvPr/>
        </p:nvPicPr>
        <p:blipFill>
          <a:blip r:embed="rId2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flipH="1">
            <a:off x="7762008" y="4251243"/>
            <a:ext cx="5461155" cy="2606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blue sky cloud bubble pixel design for decoration wheather forcast pixel  design 36395794 PNG">
            <a:extLst>
              <a:ext uri="{FF2B5EF4-FFF2-40B4-BE49-F238E27FC236}">
                <a16:creationId xmlns:a16="http://schemas.microsoft.com/office/drawing/2014/main" id="{8E1A5870-108B-C4FC-C5D8-C2192BD2E300}"/>
              </a:ext>
            </a:extLst>
          </p:cNvPr>
          <p:cNvPicPr>
            <a:picLocks noChangeAspect="1" noChangeArrowheads="1"/>
          </p:cNvPicPr>
          <p:nvPr/>
        </p:nvPicPr>
        <p:blipFill>
          <a:blip r:embed="rId2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flipH="1">
            <a:off x="9684923" y="1249102"/>
            <a:ext cx="2379882" cy="113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9821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1D183-DD05-E952-DDD8-BFAC7158B517}"/>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416C01F9-50A4-D578-4E4E-2909F0FB8E18}"/>
              </a:ext>
            </a:extLst>
          </p:cNvPr>
          <p:cNvSpPr>
            <a:spLocks noGrp="1"/>
          </p:cNvSpPr>
          <p:nvPr>
            <p:ph type="title"/>
          </p:nvPr>
        </p:nvSpPr>
        <p:spPr/>
        <p:txBody>
          <a:bodyPr/>
          <a:lstStyle/>
          <a:p>
            <a:r>
              <a:rPr lang="cs-CZ" dirty="0">
                <a:solidFill>
                  <a:srgbClr val="EAB9CF"/>
                </a:solidFill>
                <a:latin typeface="Comic Sans MS" panose="030F0702030302020204" pitchFamily="66" charset="0"/>
              </a:rPr>
              <a:t>Veronika Smékalová</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2D359F8D-A8BB-C0CE-8363-253B1D86A024}"/>
              </a:ext>
            </a:extLst>
          </p:cNvPr>
          <p:cNvSpPr>
            <a:spLocks noGrp="1"/>
          </p:cNvSpPr>
          <p:nvPr>
            <p:ph idx="1"/>
          </p:nvPr>
        </p:nvSpPr>
        <p:spPr/>
        <p:txBody>
          <a:bodyPr/>
          <a:lstStyle/>
          <a:p>
            <a:r>
              <a:rPr lang="cs-CZ" dirty="0" err="1">
                <a:solidFill>
                  <a:srgbClr val="FAFBF6"/>
                </a:solidFill>
                <a:latin typeface="Cascadia Code" panose="020B0609020000020004" pitchFamily="49" charset="0"/>
                <a:cs typeface="Cascadia Code" panose="020B0609020000020004" pitchFamily="49" charset="0"/>
              </a:rPr>
              <a:t>aka</a:t>
            </a:r>
            <a:r>
              <a:rPr lang="cs-CZ" dirty="0">
                <a:solidFill>
                  <a:srgbClr val="FAFBF6"/>
                </a:solidFill>
                <a:latin typeface="Cascadia Code" panose="020B0609020000020004" pitchFamily="49" charset="0"/>
                <a:cs typeface="Cascadia Code" panose="020B0609020000020004" pitchFamily="49" charset="0"/>
              </a:rPr>
              <a:t> art </a:t>
            </a:r>
            <a:r>
              <a:rPr lang="cs-CZ" dirty="0" err="1">
                <a:solidFill>
                  <a:srgbClr val="FAFBF6"/>
                </a:solidFill>
                <a:latin typeface="Cascadia Code" panose="020B0609020000020004" pitchFamily="49" charset="0"/>
                <a:cs typeface="Cascadia Code" panose="020B0609020000020004" pitchFamily="49" charset="0"/>
              </a:rPr>
              <a:t>shit</a:t>
            </a:r>
            <a:r>
              <a:rPr lang="cs-CZ" dirty="0">
                <a:solidFill>
                  <a:srgbClr val="FAFBF6"/>
                </a:solidFill>
                <a:latin typeface="Cascadia Code" panose="020B0609020000020004" pitchFamily="49" charset="0"/>
                <a:cs typeface="Cascadia Code" panose="020B0609020000020004" pitchFamily="49" charset="0"/>
              </a:rPr>
              <a:t> person</a:t>
            </a:r>
          </a:p>
          <a:p>
            <a:r>
              <a:rPr lang="cs-CZ" dirty="0" err="1">
                <a:solidFill>
                  <a:srgbClr val="FAFBF6"/>
                </a:solidFill>
                <a:latin typeface="Cascadia Code" panose="020B0609020000020004" pitchFamily="49" charset="0"/>
                <a:cs typeface="Cascadia Code" panose="020B0609020000020004" pitchFamily="49" charset="0"/>
              </a:rPr>
              <a:t>skillz</a:t>
            </a:r>
            <a:r>
              <a:rPr lang="cs-CZ" dirty="0">
                <a:solidFill>
                  <a:srgbClr val="FAFBF6"/>
                </a:solidFill>
                <a:latin typeface="Cascadia Code" panose="020B0609020000020004" pitchFamily="49" charset="0"/>
                <a:cs typeface="Cascadia Code" panose="020B0609020000020004" pitchFamily="49" charset="0"/>
              </a:rPr>
              <a:t>: </a:t>
            </a:r>
            <a:r>
              <a:rPr lang="cs-CZ" dirty="0" err="1">
                <a:solidFill>
                  <a:srgbClr val="FAFBF6"/>
                </a:solidFill>
                <a:latin typeface="Cascadia Code" panose="020B0609020000020004" pitchFamily="49" charset="0"/>
                <a:cs typeface="Cascadia Code" panose="020B0609020000020004" pitchFamily="49" charset="0"/>
              </a:rPr>
              <a:t>Aseprite</a:t>
            </a:r>
            <a:endParaRPr lang="cs-CZ" dirty="0">
              <a:solidFill>
                <a:srgbClr val="FAFBF6"/>
              </a:solidFill>
              <a:latin typeface="Cascadia Code" panose="020B0609020000020004" pitchFamily="49" charset="0"/>
              <a:cs typeface="Cascadia Code" panose="020B0609020000020004" pitchFamily="49" charset="0"/>
            </a:endParaRPr>
          </a:p>
          <a:p>
            <a:r>
              <a:rPr lang="en-US" noProof="0" dirty="0">
                <a:solidFill>
                  <a:srgbClr val="FAFBF6"/>
                </a:solidFill>
                <a:latin typeface="Cascadia Code" panose="020B0609020000020004" pitchFamily="49" charset="0"/>
                <a:cs typeface="Cascadia Code" panose="020B0609020000020004" pitchFamily="49" charset="0"/>
              </a:rPr>
              <a:t>skill issue</a:t>
            </a:r>
            <a:r>
              <a:rPr lang="cs-CZ" dirty="0">
                <a:solidFill>
                  <a:srgbClr val="FAFBF6"/>
                </a:solidFill>
                <a:latin typeface="Cascadia Code" panose="020B0609020000020004" pitchFamily="49" charset="0"/>
                <a:cs typeface="Cascadia Code" panose="020B0609020000020004" pitchFamily="49" charset="0"/>
              </a:rPr>
              <a:t>s: art </a:t>
            </a:r>
            <a:r>
              <a:rPr lang="en-US" noProof="0" dirty="0">
                <a:solidFill>
                  <a:srgbClr val="FAFBF6"/>
                </a:solidFill>
                <a:latin typeface="Cascadia Code" panose="020B0609020000020004" pitchFamily="49" charset="0"/>
                <a:cs typeface="Cascadia Code" panose="020B0609020000020004" pitchFamily="49" charset="0"/>
              </a:rPr>
              <a:t>block</a:t>
            </a:r>
            <a:r>
              <a:rPr lang="cs-CZ" dirty="0">
                <a:solidFill>
                  <a:srgbClr val="FAFBF6"/>
                </a:solidFill>
                <a:latin typeface="Cascadia Code" panose="020B0609020000020004" pitchFamily="49" charset="0"/>
                <a:cs typeface="Cascadia Code" panose="020B0609020000020004" pitchFamily="49" charset="0"/>
              </a:rPr>
              <a:t> </a:t>
            </a:r>
          </a:p>
          <a:p>
            <a:r>
              <a:rPr lang="cs-CZ" dirty="0">
                <a:solidFill>
                  <a:srgbClr val="FAFBF6"/>
                </a:solidFill>
                <a:latin typeface="Cascadia Code" panose="020B0609020000020004" pitchFamily="49" charset="0"/>
                <a:cs typeface="Cascadia Code" panose="020B0609020000020004" pitchFamily="49" charset="0"/>
              </a:rPr>
              <a:t>udělala: </a:t>
            </a:r>
            <a:r>
              <a:rPr lang="cs-CZ" dirty="0" err="1">
                <a:solidFill>
                  <a:srgbClr val="FAFBF6"/>
                </a:solidFill>
                <a:latin typeface="Cascadia Code" panose="020B0609020000020004" pitchFamily="49" charset="0"/>
                <a:cs typeface="Cascadia Code" panose="020B0609020000020004" pitchFamily="49" charset="0"/>
              </a:rPr>
              <a:t>tilemaps</a:t>
            </a:r>
            <a:r>
              <a:rPr lang="cs-CZ" dirty="0">
                <a:solidFill>
                  <a:srgbClr val="FAFBF6"/>
                </a:solidFill>
                <a:latin typeface="Cascadia Code" panose="020B0609020000020004" pitchFamily="49" charset="0"/>
                <a:cs typeface="Cascadia Code" panose="020B0609020000020004" pitchFamily="49" charset="0"/>
              </a:rPr>
              <a:t>, sprite </a:t>
            </a:r>
            <a:r>
              <a:rPr lang="cs-CZ" dirty="0" err="1">
                <a:solidFill>
                  <a:srgbClr val="FAFBF6"/>
                </a:solidFill>
                <a:latin typeface="Cascadia Code" panose="020B0609020000020004" pitchFamily="49" charset="0"/>
                <a:cs typeface="Cascadia Code" panose="020B0609020000020004" pitchFamily="49" charset="0"/>
              </a:rPr>
              <a:t>recolor</a:t>
            </a:r>
            <a:endParaRPr lang="cs-CZ" dirty="0">
              <a:solidFill>
                <a:srgbClr val="FAFBF6"/>
              </a:solidFill>
              <a:latin typeface="Cascadia Code" panose="020B0609020000020004" pitchFamily="49" charset="0"/>
              <a:cs typeface="Cascadia Code" panose="020B0609020000020004" pitchFamily="49" charset="0"/>
            </a:endParaRPr>
          </a:p>
          <a:p>
            <a:endParaRPr lang="en-US" dirty="0">
              <a:solidFill>
                <a:srgbClr val="FAFBF6"/>
              </a:solidFill>
              <a:latin typeface="Cascadia Code" panose="020B0609020000020004" pitchFamily="49" charset="0"/>
              <a:cs typeface="Cascadia Code" panose="020B0609020000020004" pitchFamily="49" charset="0"/>
            </a:endParaRPr>
          </a:p>
        </p:txBody>
      </p:sp>
      <p:pic>
        <p:nvPicPr>
          <p:cNvPr id="4" name="Picture 18">
            <a:extLst>
              <a:ext uri="{FF2B5EF4-FFF2-40B4-BE49-F238E27FC236}">
                <a16:creationId xmlns:a16="http://schemas.microsoft.com/office/drawing/2014/main" id="{326747FE-05C3-8A6A-9A5C-24785BEA3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54798" y="4371345"/>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5F735548-718F-C221-E3C6-C34141FF8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42989" y="1357435"/>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42A260EE-3BA9-9768-13FA-CC5FC3E18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534049" y="3401177"/>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jor Art Block Sticker">
            <a:extLst>
              <a:ext uri="{FF2B5EF4-FFF2-40B4-BE49-F238E27FC236}">
                <a16:creationId xmlns:a16="http://schemas.microsoft.com/office/drawing/2014/main" id="{59DD5EC5-F0D9-6CDB-E9CD-2D9B2A52D5A6}"/>
              </a:ext>
            </a:extLst>
          </p:cNvPr>
          <p:cNvPicPr>
            <a:picLocks noChangeAspect="1" noChangeArrowheads="1"/>
          </p:cNvPicPr>
          <p:nvPr/>
        </p:nvPicPr>
        <p:blipFill>
          <a:blip r:embed="rId3">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510308" y="3691141"/>
            <a:ext cx="3288145" cy="328814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Microsoft Paint | Logopedia | Fandom">
            <a:extLst>
              <a:ext uri="{FF2B5EF4-FFF2-40B4-BE49-F238E27FC236}">
                <a16:creationId xmlns:a16="http://schemas.microsoft.com/office/drawing/2014/main" id="{F3AEB646-07C5-CFA8-7F0B-597683B3AB5E}"/>
              </a:ext>
            </a:extLst>
          </p:cNvPr>
          <p:cNvPicPr>
            <a:picLocks noChangeAspect="1" noChangeArrowheads="1"/>
          </p:cNvPicPr>
          <p:nvPr/>
        </p:nvPicPr>
        <p:blipFill>
          <a:blip r:embed="rId4">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2423442" y="4144206"/>
            <a:ext cx="2667236" cy="2667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brownskillissue - Discord Emoji">
            <a:extLst>
              <a:ext uri="{FF2B5EF4-FFF2-40B4-BE49-F238E27FC236}">
                <a16:creationId xmlns:a16="http://schemas.microsoft.com/office/drawing/2014/main" id="{A322B1DB-EC87-0641-519A-0B85B95C3B51}"/>
              </a:ext>
            </a:extLst>
          </p:cNvPr>
          <p:cNvPicPr>
            <a:picLocks noChangeAspect="1" noChangeArrowheads="1"/>
          </p:cNvPicPr>
          <p:nvPr/>
        </p:nvPicPr>
        <p:blipFill>
          <a:blip r:embed="rId5">
            <a:duotone>
              <a:prstClr val="black"/>
              <a:srgbClr val="EAB9CF">
                <a:tint val="45000"/>
                <a:satMod val="400000"/>
              </a:srgbClr>
            </a:duotone>
            <a:extLst>
              <a:ext uri="{28A0092B-C50C-407E-A947-70E740481C1C}">
                <a14:useLocalDpi xmlns:a14="http://schemas.microsoft.com/office/drawing/2010/main" val="0"/>
              </a:ext>
            </a:extLst>
          </a:blip>
          <a:srcRect/>
          <a:stretch>
            <a:fillRect/>
          </a:stretch>
        </p:blipFill>
        <p:spPr bwMode="auto">
          <a:xfrm>
            <a:off x="2336798" y="4767700"/>
            <a:ext cx="2016125" cy="20161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wnload Meme, Perfect, Handsome. Royalty-Free Stock Illustration Image -  Pixabay">
            <a:extLst>
              <a:ext uri="{FF2B5EF4-FFF2-40B4-BE49-F238E27FC236}">
                <a16:creationId xmlns:a16="http://schemas.microsoft.com/office/drawing/2014/main" id="{ACD72167-7A06-C221-5633-78A51DB3C7D8}"/>
              </a:ext>
            </a:extLst>
          </p:cNvPr>
          <p:cNvPicPr>
            <a:picLocks noChangeAspect="1" noChangeArrowheads="1"/>
          </p:cNvPicPr>
          <p:nvPr/>
        </p:nvPicPr>
        <p:blipFill rotWithShape="1">
          <a:blip r:embed="rId6">
            <a:duotone>
              <a:prstClr val="black"/>
              <a:srgbClr val="FAFBF6">
                <a:tint val="45000"/>
                <a:satMod val="400000"/>
              </a:srgbClr>
            </a:duotone>
            <a:extLst>
              <a:ext uri="{28A0092B-C50C-407E-A947-70E740481C1C}">
                <a14:useLocalDpi xmlns:a14="http://schemas.microsoft.com/office/drawing/2010/main" val="0"/>
              </a:ext>
            </a:extLst>
          </a:blip>
          <a:srcRect l="19034"/>
          <a:stretch/>
        </p:blipFill>
        <p:spPr bwMode="auto">
          <a:xfrm flipH="1">
            <a:off x="9155028" y="2488444"/>
            <a:ext cx="2667517" cy="32946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blue sky cloud bubble pixel design for decoration wheather forcast pixel  design 36395794 PNG">
            <a:extLst>
              <a:ext uri="{FF2B5EF4-FFF2-40B4-BE49-F238E27FC236}">
                <a16:creationId xmlns:a16="http://schemas.microsoft.com/office/drawing/2014/main" id="{223B3D12-F1DE-680E-681E-56150075436E}"/>
              </a:ext>
            </a:extLst>
          </p:cNvPr>
          <p:cNvPicPr>
            <a:picLocks noChangeAspect="1" noChangeArrowheads="1"/>
          </p:cNvPicPr>
          <p:nvPr/>
        </p:nvPicPr>
        <p:blipFill rotWithShape="1">
          <a:blip r:embed="rId7">
            <a:duotone>
              <a:prstClr val="black"/>
              <a:srgbClr val="FAFBF6">
                <a:tint val="45000"/>
                <a:satMod val="400000"/>
              </a:srgbClr>
            </a:duotone>
            <a:extLst>
              <a:ext uri="{28A0092B-C50C-407E-A947-70E740481C1C}">
                <a14:useLocalDpi xmlns:a14="http://schemas.microsoft.com/office/drawing/2010/main" val="0"/>
              </a:ext>
            </a:extLst>
          </a:blip>
          <a:srcRect l="29657"/>
          <a:stretch/>
        </p:blipFill>
        <p:spPr bwMode="auto">
          <a:xfrm flipH="1">
            <a:off x="6234269" y="4767699"/>
            <a:ext cx="2668000" cy="1810425"/>
          </a:xfrm>
          <a:prstGeom prst="rect">
            <a:avLst/>
          </a:prstGeom>
          <a:noFill/>
          <a:extLst>
            <a:ext uri="{909E8E84-426E-40DD-AFC4-6F175D3DCCD1}">
              <a14:hiddenFill xmlns:a14="http://schemas.microsoft.com/office/drawing/2010/main">
                <a:solidFill>
                  <a:srgbClr val="FFFFFF"/>
                </a:solidFill>
              </a14:hiddenFill>
            </a:ext>
          </a:extLst>
        </p:spPr>
      </p:pic>
      <p:pic>
        <p:nvPicPr>
          <p:cNvPr id="22" name="Obrázek 21" descr="Vaporwave Windows 95 Microsoft Paint Image">
            <a:extLst>
              <a:ext uri="{FF2B5EF4-FFF2-40B4-BE49-F238E27FC236}">
                <a16:creationId xmlns:a16="http://schemas.microsoft.com/office/drawing/2014/main" id="{7D1562A1-AF1F-A755-6337-E2D09E61337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15721" t="269" r="14997" b="949"/>
          <a:stretch/>
        </p:blipFill>
        <p:spPr bwMode="auto">
          <a:xfrm>
            <a:off x="8761436" y="2155191"/>
            <a:ext cx="3133725" cy="4571773"/>
          </a:xfrm>
          <a:custGeom>
            <a:avLst/>
            <a:gdLst>
              <a:gd name="connsiteX0" fmla="*/ 1058564 w 4662056"/>
              <a:gd name="connsiteY0" fmla="*/ 812800 h 6811442"/>
              <a:gd name="connsiteX1" fmla="*/ 1058564 w 4662056"/>
              <a:gd name="connsiteY1" fmla="*/ 5237018 h 6811442"/>
              <a:gd name="connsiteX2" fmla="*/ 4264892 w 4662056"/>
              <a:gd name="connsiteY2" fmla="*/ 5237018 h 6811442"/>
              <a:gd name="connsiteX3" fmla="*/ 4264892 w 4662056"/>
              <a:gd name="connsiteY3" fmla="*/ 812800 h 6811442"/>
              <a:gd name="connsiteX4" fmla="*/ 0 w 4662056"/>
              <a:gd name="connsiteY4" fmla="*/ 0 h 6811442"/>
              <a:gd name="connsiteX5" fmla="*/ 4662056 w 4662056"/>
              <a:gd name="connsiteY5" fmla="*/ 0 h 6811442"/>
              <a:gd name="connsiteX6" fmla="*/ 4662056 w 4662056"/>
              <a:gd name="connsiteY6" fmla="*/ 6811442 h 6811442"/>
              <a:gd name="connsiteX7" fmla="*/ 0 w 4662056"/>
              <a:gd name="connsiteY7" fmla="*/ 6811442 h 681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2056" h="6811442">
                <a:moveTo>
                  <a:pt x="1058564" y="812800"/>
                </a:moveTo>
                <a:lnTo>
                  <a:pt x="1058564" y="5237018"/>
                </a:lnTo>
                <a:lnTo>
                  <a:pt x="4264892" y="5237018"/>
                </a:lnTo>
                <a:lnTo>
                  <a:pt x="4264892" y="812800"/>
                </a:lnTo>
                <a:close/>
                <a:moveTo>
                  <a:pt x="0" y="0"/>
                </a:moveTo>
                <a:lnTo>
                  <a:pt x="4662056" y="0"/>
                </a:lnTo>
                <a:lnTo>
                  <a:pt x="4662056" y="6811442"/>
                </a:lnTo>
                <a:lnTo>
                  <a:pt x="0" y="6811442"/>
                </a:lnTo>
                <a:close/>
              </a:path>
            </a:pathLst>
          </a:custGeom>
        </p:spPr>
      </p:pic>
      <p:pic>
        <p:nvPicPr>
          <p:cNvPr id="3082" name="Picture 10" descr="pixel_ribbon_bow - Discord Emoji">
            <a:extLst>
              <a:ext uri="{FF2B5EF4-FFF2-40B4-BE49-F238E27FC236}">
                <a16:creationId xmlns:a16="http://schemas.microsoft.com/office/drawing/2014/main" id="{C34261F2-4D57-6819-4B79-29E1829068E4}"/>
              </a:ext>
            </a:extLst>
          </p:cNvPr>
          <p:cNvPicPr>
            <a:picLocks noChangeAspect="1" noChangeArrowheads="1"/>
          </p:cNvPicPr>
          <p:nvPr/>
        </p:nvPicPr>
        <p:blipFill>
          <a:blip r:embed="rId10">
            <a:duotone>
              <a:prstClr val="black"/>
              <a:srgbClr val="EAB9CF">
                <a:tint val="45000"/>
                <a:satMod val="400000"/>
              </a:srgbClr>
            </a:duotone>
            <a:extLst>
              <a:ext uri="{28A0092B-C50C-407E-A947-70E740481C1C}">
                <a14:useLocalDpi xmlns:a14="http://schemas.microsoft.com/office/drawing/2010/main" val="0"/>
              </a:ext>
            </a:extLst>
          </a:blip>
          <a:srcRect/>
          <a:stretch>
            <a:fillRect/>
          </a:stretch>
        </p:blipFill>
        <p:spPr bwMode="auto">
          <a:xfrm rot="1619143">
            <a:off x="10206005" y="2676948"/>
            <a:ext cx="1537595" cy="150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6008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DDC3E-6775-3A86-3580-09951857AB6B}"/>
            </a:ext>
          </a:extLst>
        </p:cNvPr>
        <p:cNvGrpSpPr/>
        <p:nvPr/>
      </p:nvGrpSpPr>
      <p:grpSpPr>
        <a:xfrm>
          <a:off x="0" y="0"/>
          <a:ext cx="0" cy="0"/>
          <a:chOff x="0" y="0"/>
          <a:chExt cx="0" cy="0"/>
        </a:xfrm>
      </p:grpSpPr>
      <p:pic>
        <p:nvPicPr>
          <p:cNvPr id="4" name="Picture 18">
            <a:extLst>
              <a:ext uri="{FF2B5EF4-FFF2-40B4-BE49-F238E27FC236}">
                <a16:creationId xmlns:a16="http://schemas.microsoft.com/office/drawing/2014/main" id="{9A36D49A-EB70-DD26-F10E-31F38F6F5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54798" y="4371345"/>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42CD78F9-7DBA-5EA7-121B-14C69E024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42989" y="1357435"/>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E97EBF73-4E7C-FEA6-DA32-0D6190DD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526212" y="3401334"/>
            <a:ext cx="5819775" cy="3409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blue sky cloud bubble pixel design for decoration wheather forcast pixel  design 36395794 PNG">
            <a:extLst>
              <a:ext uri="{FF2B5EF4-FFF2-40B4-BE49-F238E27FC236}">
                <a16:creationId xmlns:a16="http://schemas.microsoft.com/office/drawing/2014/main" id="{79B985B0-41BD-D865-3485-C7A54681AD4C}"/>
              </a:ext>
            </a:extLst>
          </p:cNvPr>
          <p:cNvPicPr>
            <a:picLocks noChangeAspect="1" noChangeArrowheads="1"/>
          </p:cNvPicPr>
          <p:nvPr/>
        </p:nvPicPr>
        <p:blipFill>
          <a:blip r:embed="rId4">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flipH="1">
            <a:off x="7635152" y="43409"/>
            <a:ext cx="5002022" cy="2387600"/>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EB111FEB-8061-D7A7-61E3-24ACC140609C}"/>
              </a:ext>
            </a:extLst>
          </p:cNvPr>
          <p:cNvSpPr>
            <a:spLocks noGrp="1"/>
          </p:cNvSpPr>
          <p:nvPr>
            <p:ph type="title"/>
          </p:nvPr>
        </p:nvSpPr>
        <p:spPr/>
        <p:txBody>
          <a:bodyPr/>
          <a:lstStyle/>
          <a:p>
            <a:r>
              <a:rPr lang="cs-CZ" dirty="0">
                <a:solidFill>
                  <a:srgbClr val="EAB9CF"/>
                </a:solidFill>
                <a:latin typeface="Comic Sans MS" panose="030F0702030302020204" pitchFamily="66" charset="0"/>
              </a:rPr>
              <a:t>Michal Hřebačka</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117A7714-31EB-F941-727E-9DD99978D50B}"/>
              </a:ext>
            </a:extLst>
          </p:cNvPr>
          <p:cNvSpPr>
            <a:spLocks noGrp="1"/>
          </p:cNvSpPr>
          <p:nvPr>
            <p:ph idx="1"/>
          </p:nvPr>
        </p:nvSpPr>
        <p:spPr/>
        <p:txBody>
          <a:bodyPr/>
          <a:lstStyle/>
          <a:p>
            <a:r>
              <a:rPr lang="cs-CZ" dirty="0" err="1">
                <a:solidFill>
                  <a:srgbClr val="FAFBF6"/>
                </a:solidFill>
                <a:latin typeface="Cascadia Code" panose="020B0609020000020004" pitchFamily="49" charset="0"/>
                <a:cs typeface="Cascadia Code" panose="020B0609020000020004" pitchFamily="49" charset="0"/>
              </a:rPr>
              <a:t>aka</a:t>
            </a:r>
            <a:r>
              <a:rPr lang="cs-CZ" dirty="0">
                <a:solidFill>
                  <a:srgbClr val="FAFBF6"/>
                </a:solidFill>
                <a:latin typeface="Cascadia Code" panose="020B0609020000020004" pitchFamily="49" charset="0"/>
                <a:cs typeface="Cascadia Code" panose="020B0609020000020004" pitchFamily="49" charset="0"/>
              </a:rPr>
              <a:t> Ten co nedošel</a:t>
            </a:r>
          </a:p>
          <a:p>
            <a:r>
              <a:rPr lang="cs-CZ" dirty="0" err="1">
                <a:solidFill>
                  <a:srgbClr val="FAFBF6"/>
                </a:solidFill>
                <a:latin typeface="Cascadia Code" panose="020B0609020000020004" pitchFamily="49" charset="0"/>
                <a:cs typeface="Cascadia Code" panose="020B0609020000020004" pitchFamily="49" charset="0"/>
              </a:rPr>
              <a:t>skillz</a:t>
            </a:r>
            <a:r>
              <a:rPr lang="cs-CZ" dirty="0">
                <a:solidFill>
                  <a:srgbClr val="FAFBF6"/>
                </a:solidFill>
                <a:latin typeface="Cascadia Code" panose="020B0609020000020004" pitchFamily="49" charset="0"/>
                <a:cs typeface="Cascadia Code" panose="020B0609020000020004" pitchFamily="49" charset="0"/>
              </a:rPr>
              <a:t>: </a:t>
            </a:r>
            <a:r>
              <a:rPr lang="cs-CZ" dirty="0" err="1">
                <a:solidFill>
                  <a:srgbClr val="FAFBF6"/>
                </a:solidFill>
                <a:latin typeface="Cascadia Code" panose="020B0609020000020004" pitchFamily="49" charset="0"/>
                <a:cs typeface="Cascadia Code" panose="020B0609020000020004" pitchFamily="49" charset="0"/>
              </a:rPr>
              <a:t>Roblox</a:t>
            </a:r>
            <a:r>
              <a:rPr lang="cs-CZ" dirty="0">
                <a:solidFill>
                  <a:srgbClr val="FAFBF6"/>
                </a:solidFill>
                <a:latin typeface="Cascadia Code" panose="020B0609020000020004" pitchFamily="49" charset="0"/>
                <a:cs typeface="Cascadia Code" panose="020B0609020000020004" pitchFamily="49" charset="0"/>
              </a:rPr>
              <a:t> a  </a:t>
            </a:r>
            <a:r>
              <a:rPr lang="cs-CZ" dirty="0" err="1">
                <a:solidFill>
                  <a:srgbClr val="FAFBF6"/>
                </a:solidFill>
                <a:latin typeface="Cascadia Code" panose="020B0609020000020004" pitchFamily="49" charset="0"/>
                <a:cs typeface="Cascadia Code" panose="020B0609020000020004" pitchFamily="49" charset="0"/>
              </a:rPr>
              <a:t>TikTok</a:t>
            </a:r>
            <a:endParaRPr lang="cs-CZ" dirty="0">
              <a:solidFill>
                <a:srgbClr val="FAFBF6"/>
              </a:solidFill>
              <a:latin typeface="Cascadia Code" panose="020B0609020000020004" pitchFamily="49" charset="0"/>
              <a:cs typeface="Cascadia Code" panose="020B0609020000020004" pitchFamily="49" charset="0"/>
            </a:endParaRPr>
          </a:p>
          <a:p>
            <a:r>
              <a:rPr lang="cs-CZ" dirty="0" err="1">
                <a:solidFill>
                  <a:srgbClr val="FAFBF6"/>
                </a:solidFill>
                <a:latin typeface="Cascadia Code" panose="020B0609020000020004" pitchFamily="49" charset="0"/>
                <a:cs typeface="Cascadia Code" panose="020B0609020000020004" pitchFamily="49" charset="0"/>
              </a:rPr>
              <a:t>skill</a:t>
            </a:r>
            <a:r>
              <a:rPr lang="cs-CZ" dirty="0">
                <a:solidFill>
                  <a:srgbClr val="FAFBF6"/>
                </a:solidFill>
                <a:latin typeface="Cascadia Code" panose="020B0609020000020004" pitchFamily="49" charset="0"/>
                <a:cs typeface="Cascadia Code" panose="020B0609020000020004" pitchFamily="49" charset="0"/>
              </a:rPr>
              <a:t> </a:t>
            </a:r>
            <a:r>
              <a:rPr lang="cs-CZ" dirty="0" err="1">
                <a:solidFill>
                  <a:srgbClr val="FAFBF6"/>
                </a:solidFill>
                <a:latin typeface="Cascadia Code" panose="020B0609020000020004" pitchFamily="49" charset="0"/>
                <a:cs typeface="Cascadia Code" panose="020B0609020000020004" pitchFamily="49" charset="0"/>
              </a:rPr>
              <a:t>issues</a:t>
            </a:r>
            <a:r>
              <a:rPr lang="cs-CZ" dirty="0">
                <a:solidFill>
                  <a:srgbClr val="FAFBF6"/>
                </a:solidFill>
                <a:latin typeface="Cascadia Code" panose="020B0609020000020004" pitchFamily="49" charset="0"/>
                <a:cs typeface="Cascadia Code" panose="020B0609020000020004" pitchFamily="49" charset="0"/>
              </a:rPr>
              <a:t>: dostavit se</a:t>
            </a:r>
          </a:p>
          <a:p>
            <a:r>
              <a:rPr lang="cs-CZ" dirty="0">
                <a:solidFill>
                  <a:srgbClr val="FAFBF6"/>
                </a:solidFill>
                <a:latin typeface="Cascadia Code" panose="020B0609020000020004" pitchFamily="49" charset="0"/>
                <a:cs typeface="Cascadia Code" panose="020B0609020000020004" pitchFamily="49" charset="0"/>
              </a:rPr>
              <a:t>udělal: NULL;</a:t>
            </a:r>
          </a:p>
          <a:p>
            <a:endParaRPr lang="en-US" dirty="0">
              <a:solidFill>
                <a:srgbClr val="FAFBF6"/>
              </a:solidFill>
              <a:latin typeface="Cascadia Code" panose="020B0609020000020004" pitchFamily="49" charset="0"/>
              <a:cs typeface="Cascadia Code" panose="020B0609020000020004" pitchFamily="49" charset="0"/>
            </a:endParaRPr>
          </a:p>
        </p:txBody>
      </p:sp>
      <p:pic>
        <p:nvPicPr>
          <p:cNvPr id="4098" name="Picture 2">
            <a:extLst>
              <a:ext uri="{FF2B5EF4-FFF2-40B4-BE49-F238E27FC236}">
                <a16:creationId xmlns:a16="http://schemas.microsoft.com/office/drawing/2014/main" id="{CF9A24B8-4A5D-3333-C15D-C716FD9CDA07}"/>
              </a:ext>
            </a:extLst>
          </p:cNvPr>
          <p:cNvPicPr>
            <a:picLocks noChangeAspect="1" noChangeArrowheads="1"/>
          </p:cNvPicPr>
          <p:nvPr/>
        </p:nvPicPr>
        <p:blipFill>
          <a:blip r:embed="rId5">
            <a:duotone>
              <a:prstClr val="black"/>
              <a:srgbClr val="EAB9CF">
                <a:tint val="45000"/>
                <a:satMod val="400000"/>
              </a:srgbClr>
            </a:duotone>
            <a:extLst>
              <a:ext uri="{28A0092B-C50C-407E-A947-70E740481C1C}">
                <a14:useLocalDpi xmlns:a14="http://schemas.microsoft.com/office/drawing/2010/main" val="0"/>
              </a:ext>
            </a:extLst>
          </a:blip>
          <a:srcRect/>
          <a:stretch>
            <a:fillRect/>
          </a:stretch>
        </p:blipFill>
        <p:spPr bwMode="auto">
          <a:xfrm rot="19675226">
            <a:off x="7113421" y="2479042"/>
            <a:ext cx="5031943" cy="12363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aracter | Roblox Wiki | Fandom">
            <a:extLst>
              <a:ext uri="{FF2B5EF4-FFF2-40B4-BE49-F238E27FC236}">
                <a16:creationId xmlns:a16="http://schemas.microsoft.com/office/drawing/2014/main" id="{15B6A773-285E-5EDB-EAD1-3FF366DA586F}"/>
              </a:ext>
            </a:extLst>
          </p:cNvPr>
          <p:cNvPicPr>
            <a:picLocks noChangeAspect="1" noChangeArrowheads="1"/>
          </p:cNvPicPr>
          <p:nvPr/>
        </p:nvPicPr>
        <p:blipFill>
          <a:blip r:embed="rId6">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8412688" y="3451275"/>
            <a:ext cx="3845247" cy="384524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Tiktok Logo Ikona - Vektorová grafika zdarma na Pixabay">
            <a:extLst>
              <a:ext uri="{FF2B5EF4-FFF2-40B4-BE49-F238E27FC236}">
                <a16:creationId xmlns:a16="http://schemas.microsoft.com/office/drawing/2014/main" id="{EC7E9AB3-C674-7DFE-978B-AFA84D81A983}"/>
              </a:ext>
            </a:extLst>
          </p:cNvPr>
          <p:cNvPicPr>
            <a:picLocks noChangeAspect="1" noChangeArrowheads="1"/>
          </p:cNvPicPr>
          <p:nvPr/>
        </p:nvPicPr>
        <p:blipFill>
          <a:blip r:embed="rId7">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7296150" y="1071950"/>
            <a:ext cx="1680180" cy="196225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What is Telling the Time? - Twinkl">
            <a:extLst>
              <a:ext uri="{FF2B5EF4-FFF2-40B4-BE49-F238E27FC236}">
                <a16:creationId xmlns:a16="http://schemas.microsoft.com/office/drawing/2014/main" id="{8D859F5E-3AE0-774F-7C08-BFEA38133A90}"/>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493658" y="4194929"/>
            <a:ext cx="4137898" cy="235794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Ples Obchodní akademie Kroměříž - Reprezentační ples Obchodní akademie  Kroměříž">
            <a:extLst>
              <a:ext uri="{FF2B5EF4-FFF2-40B4-BE49-F238E27FC236}">
                <a16:creationId xmlns:a16="http://schemas.microsoft.com/office/drawing/2014/main" id="{37D013C2-09B7-8C8B-903B-4ECC38001853}"/>
              </a:ext>
            </a:extLst>
          </p:cNvPr>
          <p:cNvPicPr>
            <a:picLocks noChangeAspect="1" noChangeArrowheads="1"/>
          </p:cNvPicPr>
          <p:nvPr/>
        </p:nvPicPr>
        <p:blipFill>
          <a:blip r:embed="rId9">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2019531" y="4835043"/>
            <a:ext cx="2800964" cy="10777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brownskillissue - Discord Emoji">
            <a:extLst>
              <a:ext uri="{FF2B5EF4-FFF2-40B4-BE49-F238E27FC236}">
                <a16:creationId xmlns:a16="http://schemas.microsoft.com/office/drawing/2014/main" id="{AFC5430C-105C-CB6B-D03A-E7509F3BDD13}"/>
              </a:ext>
            </a:extLst>
          </p:cNvPr>
          <p:cNvPicPr>
            <a:picLocks noChangeAspect="1" noChangeArrowheads="1"/>
          </p:cNvPicPr>
          <p:nvPr/>
        </p:nvPicPr>
        <p:blipFill>
          <a:blip r:embed="rId10">
            <a:duotone>
              <a:prstClr val="black"/>
              <a:srgbClr val="EAB9CF">
                <a:tint val="45000"/>
                <a:satMod val="400000"/>
              </a:srgbClr>
            </a:duotone>
            <a:extLst>
              <a:ext uri="{28A0092B-C50C-407E-A947-70E740481C1C}">
                <a14:useLocalDpi xmlns:a14="http://schemas.microsoft.com/office/drawing/2010/main" val="0"/>
              </a:ext>
            </a:extLst>
          </a:blip>
          <a:srcRect/>
          <a:stretch>
            <a:fillRect/>
          </a:stretch>
        </p:blipFill>
        <p:spPr bwMode="auto">
          <a:xfrm>
            <a:off x="2562607" y="4365837"/>
            <a:ext cx="2016125" cy="201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938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a:extLst>
              <a:ext uri="{FF2B5EF4-FFF2-40B4-BE49-F238E27FC236}">
                <a16:creationId xmlns:a16="http://schemas.microsoft.com/office/drawing/2014/main" id="{93F54342-B7FD-B923-2CB0-10E281A98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765681" y="-147952"/>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981B25BC-98AE-E61F-C37D-1AB0D16E7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80291" y="3809987"/>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2" descr="blue sky cloud bubble pixel design for decoration wheather forcast pixel  design 36395794 PNG">
            <a:extLst>
              <a:ext uri="{FF2B5EF4-FFF2-40B4-BE49-F238E27FC236}">
                <a16:creationId xmlns:a16="http://schemas.microsoft.com/office/drawing/2014/main" id="{E9737D12-23E8-EC01-C102-93C9AF5336F1}"/>
              </a:ext>
            </a:extLst>
          </p:cNvPr>
          <p:cNvPicPr>
            <a:picLocks noChangeAspect="1" noChangeArrowheads="1"/>
          </p:cNvPicPr>
          <p:nvPr/>
        </p:nvPicPr>
        <p:blipFill>
          <a:blip r:embed="rId4">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78171" y="209512"/>
            <a:ext cx="4171950" cy="199138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678015F-CB79-AC70-676F-25ED42AA354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3426" b="85833" l="41302" r="58125"/>
                    </a14:imgEffect>
                  </a14:imgLayer>
                </a14:imgProps>
              </a:ext>
              <a:ext uri="{28A0092B-C50C-407E-A947-70E740481C1C}">
                <a14:useLocalDpi xmlns:a14="http://schemas.microsoft.com/office/drawing/2010/main" val="0"/>
              </a:ext>
            </a:extLst>
          </a:blip>
          <a:srcRect l="39242" t="22491" r="39766" b="7071"/>
          <a:stretch/>
        </p:blipFill>
        <p:spPr bwMode="auto">
          <a:xfrm>
            <a:off x="-781627" y="923636"/>
            <a:ext cx="3563940" cy="6859621"/>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650EEEF4-0D53-50DC-4CEF-C2F0366CB656}"/>
              </a:ext>
            </a:extLst>
          </p:cNvPr>
          <p:cNvSpPr>
            <a:spLocks noGrp="1"/>
          </p:cNvSpPr>
          <p:nvPr>
            <p:ph type="ctrTitle"/>
          </p:nvPr>
        </p:nvSpPr>
        <p:spPr>
          <a:xfrm>
            <a:off x="1524000" y="2429163"/>
            <a:ext cx="9144000" cy="1080799"/>
          </a:xfrm>
        </p:spPr>
        <p:txBody>
          <a:bodyPr/>
          <a:lstStyle/>
          <a:p>
            <a:r>
              <a:rPr lang="cs-CZ" dirty="0" err="1">
                <a:solidFill>
                  <a:srgbClr val="EAB9CF"/>
                </a:solidFill>
                <a:latin typeface="Comic Sans MS" panose="030F0702030302020204" pitchFamily="66" charset="0"/>
              </a:rPr>
              <a:t>The</a:t>
            </a:r>
            <a:r>
              <a:rPr lang="cs-CZ" dirty="0">
                <a:solidFill>
                  <a:srgbClr val="EAB9CF"/>
                </a:solidFill>
                <a:latin typeface="Comic Sans MS" panose="030F0702030302020204" pitchFamily="66" charset="0"/>
              </a:rPr>
              <a:t> Legend </a:t>
            </a:r>
            <a:r>
              <a:rPr lang="cs-CZ" dirty="0" err="1">
                <a:solidFill>
                  <a:srgbClr val="EAB9CF"/>
                </a:solidFill>
                <a:latin typeface="Comic Sans MS" panose="030F0702030302020204" pitchFamily="66" charset="0"/>
              </a:rPr>
              <a:t>of</a:t>
            </a:r>
            <a:r>
              <a:rPr lang="cs-CZ" dirty="0">
                <a:solidFill>
                  <a:srgbClr val="EAB9CF"/>
                </a:solidFill>
                <a:latin typeface="Comic Sans MS" panose="030F0702030302020204" pitchFamily="66" charset="0"/>
              </a:rPr>
              <a:t> </a:t>
            </a:r>
            <a:r>
              <a:rPr lang="cs-CZ" dirty="0" err="1">
                <a:solidFill>
                  <a:srgbClr val="EAB9CF"/>
                </a:solidFill>
                <a:latin typeface="Comic Sans MS" panose="030F0702030302020204" pitchFamily="66" charset="0"/>
              </a:rPr>
              <a:t>The</a:t>
            </a:r>
            <a:r>
              <a:rPr lang="cs-CZ" dirty="0">
                <a:solidFill>
                  <a:srgbClr val="EAB9CF"/>
                </a:solidFill>
                <a:latin typeface="Comic Sans MS" panose="030F0702030302020204" pitchFamily="66" charset="0"/>
              </a:rPr>
              <a:t> </a:t>
            </a:r>
            <a:r>
              <a:rPr lang="cs-CZ" dirty="0" err="1">
                <a:solidFill>
                  <a:srgbClr val="EAB9CF"/>
                </a:solidFill>
                <a:latin typeface="Comic Sans MS" panose="030F0702030302020204" pitchFamily="66" charset="0"/>
              </a:rPr>
              <a:t>Blade</a:t>
            </a:r>
            <a:endParaRPr lang="en-US" dirty="0">
              <a:solidFill>
                <a:srgbClr val="EAB9CF"/>
              </a:solidFill>
              <a:latin typeface="Comic Sans MS" panose="030F0702030302020204" pitchFamily="66" charset="0"/>
            </a:endParaRPr>
          </a:p>
        </p:txBody>
      </p:sp>
      <p:sp>
        <p:nvSpPr>
          <p:cNvPr id="3" name="Podnadpis 2">
            <a:extLst>
              <a:ext uri="{FF2B5EF4-FFF2-40B4-BE49-F238E27FC236}">
                <a16:creationId xmlns:a16="http://schemas.microsoft.com/office/drawing/2014/main" id="{90CD7987-2B9F-B93C-85AD-E1C7DD1FB8ED}"/>
              </a:ext>
            </a:extLst>
          </p:cNvPr>
          <p:cNvSpPr>
            <a:spLocks noGrp="1"/>
          </p:cNvSpPr>
          <p:nvPr>
            <p:ph type="subTitle" idx="1"/>
          </p:nvPr>
        </p:nvSpPr>
        <p:spPr>
          <a:xfrm>
            <a:off x="1524000" y="3509963"/>
            <a:ext cx="9144000" cy="1329892"/>
          </a:xfrm>
        </p:spPr>
        <p:txBody>
          <a:bodyPr/>
          <a:lstStyle/>
          <a:p>
            <a:r>
              <a:rPr lang="cs-CZ" dirty="0">
                <a:solidFill>
                  <a:srgbClr val="FAFBF6"/>
                </a:solidFill>
                <a:latin typeface="Cascadia Code" panose="020B0609020000020004" pitchFamily="49" charset="0"/>
                <a:cs typeface="Cascadia Code" panose="020B0609020000020004" pitchFamily="49" charset="0"/>
              </a:rPr>
              <a:t>od </a:t>
            </a:r>
            <a:r>
              <a:rPr lang="cs-CZ" dirty="0" err="1">
                <a:solidFill>
                  <a:srgbClr val="FAFBF6"/>
                </a:solidFill>
                <a:latin typeface="Cascadia Code" panose="020B0609020000020004" pitchFamily="49" charset="0"/>
                <a:cs typeface="Cascadia Code" panose="020B0609020000020004" pitchFamily="49" charset="0"/>
              </a:rPr>
              <a:t>The</a:t>
            </a:r>
            <a:r>
              <a:rPr lang="cs-CZ" dirty="0">
                <a:solidFill>
                  <a:srgbClr val="FAFBF6"/>
                </a:solidFill>
                <a:latin typeface="Cascadia Code" panose="020B0609020000020004" pitchFamily="49" charset="0"/>
                <a:cs typeface="Cascadia Code" panose="020B0609020000020004" pitchFamily="49" charset="0"/>
              </a:rPr>
              <a:t> </a:t>
            </a:r>
            <a:r>
              <a:rPr lang="cs-CZ" dirty="0" err="1">
                <a:solidFill>
                  <a:srgbClr val="FAFBF6"/>
                </a:solidFill>
                <a:latin typeface="Cascadia Code" panose="020B0609020000020004" pitchFamily="49" charset="0"/>
                <a:cs typeface="Cascadia Code" panose="020B0609020000020004" pitchFamily="49" charset="0"/>
              </a:rPr>
              <a:t>Giggle</a:t>
            </a:r>
            <a:r>
              <a:rPr lang="cs-CZ" dirty="0">
                <a:solidFill>
                  <a:srgbClr val="FAFBF6"/>
                </a:solidFill>
                <a:latin typeface="Cascadia Code" panose="020B0609020000020004" pitchFamily="49" charset="0"/>
                <a:cs typeface="Cascadia Code" panose="020B0609020000020004" pitchFamily="49" charset="0"/>
              </a:rPr>
              <a:t> Gang</a:t>
            </a:r>
          </a:p>
        </p:txBody>
      </p:sp>
      <p:sp>
        <p:nvSpPr>
          <p:cNvPr id="5" name="Podnadpis 2">
            <a:extLst>
              <a:ext uri="{FF2B5EF4-FFF2-40B4-BE49-F238E27FC236}">
                <a16:creationId xmlns:a16="http://schemas.microsoft.com/office/drawing/2014/main" id="{B2315B50-9095-57A8-35B5-E871B7DC4EEE}"/>
              </a:ext>
            </a:extLst>
          </p:cNvPr>
          <p:cNvSpPr txBox="1">
            <a:spLocks/>
          </p:cNvSpPr>
          <p:nvPr/>
        </p:nvSpPr>
        <p:spPr>
          <a:xfrm>
            <a:off x="1524000" y="2059709"/>
            <a:ext cx="9144000" cy="36945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sz="2200" dirty="0">
                <a:solidFill>
                  <a:srgbClr val="FAFBF6"/>
                </a:solidFill>
                <a:latin typeface="Cascadia Code" panose="020B0609020000020004" pitchFamily="49" charset="0"/>
                <a:cs typeface="Cascadia Code" panose="020B0609020000020004" pitchFamily="49" charset="0"/>
              </a:rPr>
              <a:t>projektová hra</a:t>
            </a:r>
          </a:p>
        </p:txBody>
      </p:sp>
      <p:pic>
        <p:nvPicPr>
          <p:cNvPr id="11" name="Picture 16" descr="blue sky cloud bubble pixel design for decoration wheather forcast pixel  design 36395794 PNG">
            <a:extLst>
              <a:ext uri="{FF2B5EF4-FFF2-40B4-BE49-F238E27FC236}">
                <a16:creationId xmlns:a16="http://schemas.microsoft.com/office/drawing/2014/main" id="{592E5D37-1071-C060-DD70-1051CB66C9FF}"/>
              </a:ext>
            </a:extLst>
          </p:cNvPr>
          <p:cNvPicPr>
            <a:picLocks noChangeAspect="1" noChangeArrowheads="1"/>
          </p:cNvPicPr>
          <p:nvPr/>
        </p:nvPicPr>
        <p:blipFill>
          <a:blip r:embed="rId4">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6638226" y="3902194"/>
            <a:ext cx="6034065" cy="2880222"/>
          </a:xfrm>
          <a:prstGeom prst="rect">
            <a:avLst/>
          </a:prstGeom>
          <a:noFill/>
          <a:extLst>
            <a:ext uri="{909E8E84-426E-40DD-AFC4-6F175D3DCCD1}">
              <a14:hiddenFill xmlns:a14="http://schemas.microsoft.com/office/drawing/2010/main">
                <a:solidFill>
                  <a:srgbClr val="FFFFFF"/>
                </a:solidFill>
              </a14:hiddenFill>
            </a:ext>
          </a:extLst>
        </p:spPr>
      </p:pic>
      <p:pic>
        <p:nvPicPr>
          <p:cNvPr id="13" name="Obrázek 12">
            <a:extLst>
              <a:ext uri="{FF2B5EF4-FFF2-40B4-BE49-F238E27FC236}">
                <a16:creationId xmlns:a16="http://schemas.microsoft.com/office/drawing/2014/main" id="{2F182893-95A6-ACA7-CBED-7FBC364CFB3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40000" y1="97826" x2="40000" y2="97826"/>
                        <a14:foregroundMark x1="31500" y1="94022" x2="31500" y2="94022"/>
                        <a14:foregroundMark x1="23500" y1="91304" x2="23500" y2="91304"/>
                        <a14:foregroundMark x1="18000" y1="83696" x2="18000" y2="83696"/>
                        <a14:foregroundMark x1="13500" y1="79891" x2="13500" y2="79891"/>
                        <a14:foregroundMark x1="9000" y1="42391" x2="9000" y2="42391"/>
                        <a14:foregroundMark x1="13000" y1="36413" x2="13000" y2="36413"/>
                        <a14:foregroundMark x1="9000" y1="26087" x2="9000" y2="26087"/>
                        <a14:foregroundMark x1="16000" y1="6522" x2="16000" y2="6522"/>
                        <a14:foregroundMark x1="21000" y1="10870" x2="21000" y2="10870"/>
                        <a14:foregroundMark x1="25500" y1="14130" x2="25500" y2="14130"/>
                        <a14:foregroundMark x1="28500" y1="19022" x2="28500" y2="19022"/>
                        <a14:foregroundMark x1="33000" y1="23370" x2="33000" y2="23370"/>
                        <a14:foregroundMark x1="46000" y1="18478" x2="46000" y2="18478"/>
                        <a14:foregroundMark x1="64500" y1="23370" x2="64500" y2="23370"/>
                        <a14:foregroundMark x1="70000" y1="19565" x2="70000" y2="19565"/>
                        <a14:foregroundMark x1="73000" y1="14674" x2="73000" y2="14674"/>
                        <a14:foregroundMark x1="6500" y1="88587" x2="6500" y2="88587"/>
                        <a14:foregroundMark x1="32000" y1="78804" x2="72000" y2="66848"/>
                        <a14:foregroundMark x1="29000" y1="79348" x2="29000" y2="79348"/>
                        <a14:foregroundMark x1="42500" y1="80978" x2="52500" y2="61413"/>
                        <a14:foregroundMark x1="63000" y1="94022" x2="57000" y2="52174"/>
                        <a14:foregroundMark x1="20000" y1="65761" x2="34000" y2="43478"/>
                        <a14:foregroundMark x1="78000" y1="10326" x2="78000" y2="10326"/>
                        <a14:foregroundMark x1="83500" y1="7065" x2="83500" y2="7065"/>
                        <a14:foregroundMark x1="90000" y1="15761" x2="85500" y2="55435"/>
                        <a14:foregroundMark x1="93500" y1="57065" x2="93500" y2="57065"/>
                        <a14:foregroundMark x1="86000" y1="82065" x2="86000" y2="82065"/>
                        <a14:foregroundMark x1="81500" y1="85326" x2="81500" y2="85326"/>
                        <a14:foregroundMark x1="77500" y1="88043" x2="77500" y2="88043"/>
                      </a14:backgroundRemoval>
                    </a14:imgEffect>
                  </a14:imgLayer>
                </a14:imgProps>
              </a:ext>
              <a:ext uri="{28A0092B-C50C-407E-A947-70E740481C1C}">
                <a14:useLocalDpi xmlns:a14="http://schemas.microsoft.com/office/drawing/2010/main" val="0"/>
              </a:ext>
            </a:extLst>
          </a:blip>
          <a:stretch>
            <a:fillRect/>
          </a:stretch>
        </p:blipFill>
        <p:spPr>
          <a:xfrm>
            <a:off x="5402934" y="678648"/>
            <a:ext cx="1386132" cy="1275242"/>
          </a:xfrm>
          <a:prstGeom prst="rect">
            <a:avLst/>
          </a:prstGeom>
        </p:spPr>
      </p:pic>
      <p:pic>
        <p:nvPicPr>
          <p:cNvPr id="5128" name="Picture 8" descr="♡ y2k fe3h finally posting these refs..who do you want to see next in my au? 🤫 i was really hoping Snivy would be one of the legends ZA starters 😔 Tepig">
            <a:extLst>
              <a:ext uri="{FF2B5EF4-FFF2-40B4-BE49-F238E27FC236}">
                <a16:creationId xmlns:a16="http://schemas.microsoft.com/office/drawing/2014/main" id="{04955734-FE4C-E2AC-3A3D-F9BF2F38579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410700" y="5120258"/>
            <a:ext cx="25146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Ana Luiza (Drawsna) Speda - Frog Cat 3D modeling">
            <a:extLst>
              <a:ext uri="{FF2B5EF4-FFF2-40B4-BE49-F238E27FC236}">
                <a16:creationId xmlns:a16="http://schemas.microsoft.com/office/drawing/2014/main" id="{2C995B7F-48D5-3C77-F5DE-4407AD41F6F7}"/>
              </a:ext>
            </a:extLst>
          </p:cNvPr>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1298433" y="4371975"/>
            <a:ext cx="2486025" cy="24860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ovéPole 16">
            <a:extLst>
              <a:ext uri="{FF2B5EF4-FFF2-40B4-BE49-F238E27FC236}">
                <a16:creationId xmlns:a16="http://schemas.microsoft.com/office/drawing/2014/main" id="{0ADAC417-87C2-94F7-BEB0-7D2DFD599C0B}"/>
              </a:ext>
            </a:extLst>
          </p:cNvPr>
          <p:cNvSpPr txBox="1"/>
          <p:nvPr/>
        </p:nvSpPr>
        <p:spPr>
          <a:xfrm>
            <a:off x="2087888" y="897046"/>
            <a:ext cx="8126484" cy="4401205"/>
          </a:xfrm>
          <a:prstGeom prst="rect">
            <a:avLst/>
          </a:prstGeom>
          <a:noFill/>
        </p:spPr>
        <p:txBody>
          <a:bodyPr wrap="square" rtlCol="0">
            <a:spAutoFit/>
          </a:bodyPr>
          <a:lstStyle/>
          <a:p>
            <a:r>
              <a:rPr lang="en-US" sz="2800" dirty="0">
                <a:solidFill>
                  <a:srgbClr val="FAFBF6">
                    <a:alpha val="5000"/>
                  </a:srgbClr>
                </a:solidFill>
                <a:latin typeface="Cascadia Code" panose="020B0609020000020004" pitchFamily="49" charset="0"/>
                <a:cs typeface="Cascadia Code" panose="020B0609020000020004" pitchFamily="49" charset="0"/>
              </a:rPr>
              <a:t>01010100 01101000 01100101 00100000 01000111 01101001 01100111 01100111 01101100 01100101 00100000 01000111 01100001 01101110 01100111 00100000 00001010 01010100 01101000 01100101 00100000 01001100 01100101 01100111 01100101 01101110 01100100 00100000 01101111 01100110 00100000 01010100 01101000 01100101 00100000 01000010 01101100 01100001 01100100 01100101</a:t>
            </a:r>
          </a:p>
        </p:txBody>
      </p:sp>
    </p:spTree>
    <p:extLst>
      <p:ext uri="{BB962C8B-B14F-4D97-AF65-F5344CB8AC3E}">
        <p14:creationId xmlns:p14="http://schemas.microsoft.com/office/powerpoint/2010/main" val="35575137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ovéPole 21">
            <a:extLst>
              <a:ext uri="{FF2B5EF4-FFF2-40B4-BE49-F238E27FC236}">
                <a16:creationId xmlns:a16="http://schemas.microsoft.com/office/drawing/2014/main" id="{FD73C59D-3B58-DF54-4863-400F0B47ECB6}"/>
              </a:ext>
            </a:extLst>
          </p:cNvPr>
          <p:cNvSpPr txBox="1"/>
          <p:nvPr/>
        </p:nvSpPr>
        <p:spPr>
          <a:xfrm>
            <a:off x="4718807" y="1870086"/>
            <a:ext cx="8126484" cy="4401205"/>
          </a:xfrm>
          <a:prstGeom prst="rect">
            <a:avLst/>
          </a:prstGeom>
          <a:noFill/>
        </p:spPr>
        <p:txBody>
          <a:bodyPr wrap="square" rtlCol="0">
            <a:spAutoFit/>
          </a:bodyPr>
          <a:lstStyle/>
          <a:p>
            <a:r>
              <a:rPr lang="en-US" sz="2800" dirty="0">
                <a:solidFill>
                  <a:srgbClr val="FAFBF6">
                    <a:alpha val="5000"/>
                  </a:srgbClr>
                </a:solidFill>
                <a:latin typeface="Cascadia Code" panose="020B0609020000020004" pitchFamily="49" charset="0"/>
                <a:cs typeface="Cascadia Code" panose="020B0609020000020004" pitchFamily="49" charset="0"/>
              </a:rPr>
              <a:t>01010100 01101000 01100101 00100000 01000111 01101001 01100111 01100111 01101100 01100101 00100000 01000111 01100001 01101110 01100111 00100000 00001010 01010100 01101000 01100101 00100000 01001100 01100101 01100111 01100101 01101110 01100100 00100000 01101111 01100110 00100000 01010100 01101000 01100101 00100000 01000010 01101100 01100001 01100100 01100101</a:t>
            </a:r>
          </a:p>
        </p:txBody>
      </p:sp>
      <p:pic>
        <p:nvPicPr>
          <p:cNvPr id="23" name="Picture 18">
            <a:extLst>
              <a:ext uri="{FF2B5EF4-FFF2-40B4-BE49-F238E27FC236}">
                <a16:creationId xmlns:a16="http://schemas.microsoft.com/office/drawing/2014/main" id="{294E8A47-1607-7E35-0EB7-2864FBF16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6110" y="4719886"/>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3FC2350B-185E-6F33-3BF3-F3AD46BB763A}"/>
              </a:ext>
            </a:extLst>
          </p:cNvPr>
          <p:cNvSpPr>
            <a:spLocks noGrp="1"/>
          </p:cNvSpPr>
          <p:nvPr>
            <p:ph type="title"/>
          </p:nvPr>
        </p:nvSpPr>
        <p:spPr/>
        <p:txBody>
          <a:bodyPr/>
          <a:lstStyle/>
          <a:p>
            <a:pPr algn="ctr"/>
            <a:r>
              <a:rPr lang="cs-CZ" dirty="0">
                <a:solidFill>
                  <a:srgbClr val="EAB9CF"/>
                </a:solidFill>
                <a:latin typeface="Comic Sans MS" panose="030F0702030302020204" pitchFamily="66" charset="0"/>
              </a:rPr>
              <a:t>Obsah</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C006FC67-7B54-37FB-DB70-1CCB9C3A0E6E}"/>
              </a:ext>
            </a:extLst>
          </p:cNvPr>
          <p:cNvSpPr>
            <a:spLocks noGrp="1"/>
          </p:cNvSpPr>
          <p:nvPr>
            <p:ph idx="1"/>
          </p:nvPr>
        </p:nvSpPr>
        <p:spPr>
          <a:xfrm>
            <a:off x="1366982" y="1825625"/>
            <a:ext cx="9471889" cy="4351338"/>
          </a:xfrm>
          <a:ln>
            <a:noFill/>
          </a:ln>
        </p:spPr>
        <p:txBody>
          <a:bodyPr/>
          <a:lstStyle/>
          <a:p>
            <a:pPr>
              <a:buFont typeface="Cascadia Code" panose="020B0609020000020004" pitchFamily="49" charset="0"/>
              <a:buChar char="-"/>
            </a:pPr>
            <a:r>
              <a:rPr lang="cs-CZ" dirty="0">
                <a:solidFill>
                  <a:srgbClr val="FAFBF6"/>
                </a:solidFill>
                <a:latin typeface="Cascadia Code" panose="020B0609020000020004" pitchFamily="49" charset="0"/>
                <a:cs typeface="Cascadia Code" panose="020B0609020000020004" pitchFamily="49" charset="0"/>
              </a:rPr>
              <a:t>popis</a:t>
            </a:r>
          </a:p>
          <a:p>
            <a:pPr>
              <a:buFont typeface="Cascadia Code" panose="020B0609020000020004" pitchFamily="49" charset="0"/>
              <a:buChar char="-"/>
            </a:pPr>
            <a:r>
              <a:rPr lang="cs-CZ" dirty="0">
                <a:solidFill>
                  <a:srgbClr val="FAFBF6"/>
                </a:solidFill>
                <a:latin typeface="Cascadia Code" panose="020B0609020000020004" pitchFamily="49" charset="0"/>
                <a:cs typeface="Cascadia Code" panose="020B0609020000020004" pitchFamily="49" charset="0"/>
              </a:rPr>
              <a:t>výběr a cíl</a:t>
            </a:r>
          </a:p>
          <a:p>
            <a:pPr>
              <a:buFont typeface="Cascadia Code" panose="020B0609020000020004" pitchFamily="49" charset="0"/>
              <a:buChar char="-"/>
            </a:pPr>
            <a:r>
              <a:rPr lang="cs-CZ" dirty="0" err="1">
                <a:solidFill>
                  <a:srgbClr val="FAFBF6"/>
                </a:solidFill>
                <a:latin typeface="Cascadia Code" panose="020B0609020000020004" pitchFamily="49" charset="0"/>
                <a:cs typeface="Cascadia Code" panose="020B0609020000020004" pitchFamily="49" charset="0"/>
              </a:rPr>
              <a:t>sprites</a:t>
            </a:r>
            <a:endParaRPr lang="cs-CZ" dirty="0">
              <a:solidFill>
                <a:srgbClr val="FAFBF6"/>
              </a:solidFill>
              <a:latin typeface="Cascadia Code" panose="020B0609020000020004" pitchFamily="49" charset="0"/>
              <a:cs typeface="Cascadia Code" panose="020B0609020000020004" pitchFamily="49" charset="0"/>
            </a:endParaRPr>
          </a:p>
          <a:p>
            <a:pPr>
              <a:buFont typeface="Cascadia Code" panose="020B0609020000020004" pitchFamily="49" charset="0"/>
              <a:buChar char="-"/>
            </a:pPr>
            <a:r>
              <a:rPr lang="cs-CZ" dirty="0" err="1">
                <a:solidFill>
                  <a:srgbClr val="FAFBF6"/>
                </a:solidFill>
                <a:latin typeface="Cascadia Code" panose="020B0609020000020004" pitchFamily="49" charset="0"/>
                <a:cs typeface="Cascadia Code" panose="020B0609020000020004" pitchFamily="49" charset="0"/>
              </a:rPr>
              <a:t>tilemapy</a:t>
            </a:r>
            <a:endParaRPr lang="cs-CZ" dirty="0">
              <a:solidFill>
                <a:srgbClr val="FAFBF6"/>
              </a:solidFill>
              <a:latin typeface="Cascadia Code" panose="020B0609020000020004" pitchFamily="49" charset="0"/>
              <a:cs typeface="Cascadia Code" panose="020B0609020000020004" pitchFamily="49" charset="0"/>
            </a:endParaRPr>
          </a:p>
          <a:p>
            <a:pPr>
              <a:buFont typeface="Cascadia Code" panose="020B0609020000020004" pitchFamily="49" charset="0"/>
              <a:buChar char="-"/>
            </a:pPr>
            <a:r>
              <a:rPr lang="cs-CZ" dirty="0">
                <a:solidFill>
                  <a:srgbClr val="FAFBF6"/>
                </a:solidFill>
                <a:latin typeface="Cascadia Code" panose="020B0609020000020004" pitchFamily="49" charset="0"/>
                <a:cs typeface="Cascadia Code" panose="020B0609020000020004" pitchFamily="49" charset="0"/>
              </a:rPr>
              <a:t>kód</a:t>
            </a:r>
          </a:p>
          <a:p>
            <a:pPr>
              <a:buFont typeface="Cascadia Code" panose="020B0609020000020004" pitchFamily="49" charset="0"/>
              <a:buChar char="-"/>
            </a:pPr>
            <a:r>
              <a:rPr lang="cs-CZ" dirty="0">
                <a:solidFill>
                  <a:srgbClr val="FAFBF6"/>
                </a:solidFill>
                <a:latin typeface="Cascadia Code" panose="020B0609020000020004" pitchFamily="49" charset="0"/>
                <a:cs typeface="Cascadia Code" panose="020B0609020000020004" pitchFamily="49" charset="0"/>
              </a:rPr>
              <a:t>zhodnocení</a:t>
            </a:r>
            <a:endParaRPr lang="en-US" dirty="0">
              <a:solidFill>
                <a:srgbClr val="FAFBF6"/>
              </a:solidFill>
              <a:latin typeface="Cascadia Code" panose="020B0609020000020004" pitchFamily="49" charset="0"/>
              <a:cs typeface="Cascadia Code" panose="020B0609020000020004" pitchFamily="49" charset="0"/>
            </a:endParaRPr>
          </a:p>
        </p:txBody>
      </p:sp>
      <p:cxnSp>
        <p:nvCxnSpPr>
          <p:cNvPr id="5" name="Přímá spojnice 4">
            <a:extLst>
              <a:ext uri="{FF2B5EF4-FFF2-40B4-BE49-F238E27FC236}">
                <a16:creationId xmlns:a16="http://schemas.microsoft.com/office/drawing/2014/main" id="{96E06D13-C498-E947-D56B-C7F77436087E}"/>
              </a:ext>
            </a:extLst>
          </p:cNvPr>
          <p:cNvCxnSpPr>
            <a:cxnSpLocks/>
          </p:cNvCxnSpPr>
          <p:nvPr/>
        </p:nvCxnSpPr>
        <p:spPr>
          <a:xfrm>
            <a:off x="1366982" y="1009434"/>
            <a:ext cx="376843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9A646A9D-023D-9256-EE7A-0D4B16950D5E}"/>
              </a:ext>
            </a:extLst>
          </p:cNvPr>
          <p:cNvCxnSpPr>
            <a:cxnSpLocks/>
          </p:cNvCxnSpPr>
          <p:nvPr/>
        </p:nvCxnSpPr>
        <p:spPr>
          <a:xfrm flipH="1">
            <a:off x="7070433" y="1018670"/>
            <a:ext cx="376843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Picture 18">
            <a:extLst>
              <a:ext uri="{FF2B5EF4-FFF2-40B4-BE49-F238E27FC236}">
                <a16:creationId xmlns:a16="http://schemas.microsoft.com/office/drawing/2014/main" id="{AC42F798-5DE7-C791-ABB2-E74D58479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rot="5400000">
            <a:off x="7577137" y="2296319"/>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2C70529-EE2B-FD3B-127E-66B3E9A68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rot="5400000">
            <a:off x="4432155" y="2296320"/>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12" descr="blue sky cloud bubble pixel design for decoration wheather forcast pixel  design 36395794 PNG">
            <a:extLst>
              <a:ext uri="{FF2B5EF4-FFF2-40B4-BE49-F238E27FC236}">
                <a16:creationId xmlns:a16="http://schemas.microsoft.com/office/drawing/2014/main" id="{1A738CFD-A1D7-790F-AD70-732BB3C3E3CE}"/>
              </a:ext>
            </a:extLst>
          </p:cNvPr>
          <p:cNvPicPr>
            <a:picLocks noChangeAspect="1" noChangeArrowheads="1"/>
          </p:cNvPicPr>
          <p:nvPr/>
        </p:nvPicPr>
        <p:blipFill>
          <a:blip r:embed="rId3">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934316" y="4716857"/>
            <a:ext cx="4171950" cy="19913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blue sky cloud bubble pixel design for decoration wheather forcast pixel  design 36395794 PNG">
            <a:extLst>
              <a:ext uri="{FF2B5EF4-FFF2-40B4-BE49-F238E27FC236}">
                <a16:creationId xmlns:a16="http://schemas.microsoft.com/office/drawing/2014/main" id="{3EF9550F-A1A4-9977-9F48-AEB84EE4F6AC}"/>
              </a:ext>
            </a:extLst>
          </p:cNvPr>
          <p:cNvPicPr>
            <a:picLocks noChangeAspect="1" noChangeArrowheads="1"/>
          </p:cNvPicPr>
          <p:nvPr/>
        </p:nvPicPr>
        <p:blipFill>
          <a:blip r:embed="rId3">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flipH="1">
            <a:off x="8157152" y="1154969"/>
            <a:ext cx="4983017" cy="2378528"/>
          </a:xfrm>
          <a:prstGeom prst="rect">
            <a:avLst/>
          </a:prstGeom>
          <a:noFill/>
          <a:extLst>
            <a:ext uri="{909E8E84-426E-40DD-AFC4-6F175D3DCCD1}">
              <a14:hiddenFill xmlns:a14="http://schemas.microsoft.com/office/drawing/2010/main">
                <a:solidFill>
                  <a:srgbClr val="FFFFFF"/>
                </a:solidFill>
              </a14:hiddenFill>
            </a:ext>
          </a:extLst>
        </p:spPr>
      </p:pic>
      <p:pic>
        <p:nvPicPr>
          <p:cNvPr id="26" name="Obrázek 25">
            <a:extLst>
              <a:ext uri="{FF2B5EF4-FFF2-40B4-BE49-F238E27FC236}">
                <a16:creationId xmlns:a16="http://schemas.microsoft.com/office/drawing/2014/main" id="{B0970CA2-B4AF-42A0-DB54-5C2C540E59B8}"/>
              </a:ext>
            </a:extLst>
          </p:cNvPr>
          <p:cNvPicPr>
            <a:picLocks noChangeAspect="1"/>
          </p:cNvPicPr>
          <p:nvPr/>
        </p:nvPicPr>
        <p:blipFill>
          <a:blip r:embed="rId4">
            <a:duotone>
              <a:prstClr val="black"/>
              <a:srgbClr val="FAFBF6">
                <a:tint val="45000"/>
                <a:satMod val="400000"/>
              </a:srgbClr>
            </a:duotone>
            <a:extLst>
              <a:ext uri="{28A0092B-C50C-407E-A947-70E740481C1C}">
                <a14:useLocalDpi xmlns:a14="http://schemas.microsoft.com/office/drawing/2010/main" val="0"/>
              </a:ext>
            </a:extLst>
          </a:blip>
          <a:stretch>
            <a:fillRect/>
          </a:stretch>
        </p:blipFill>
        <p:spPr>
          <a:xfrm>
            <a:off x="6107548" y="3828488"/>
            <a:ext cx="3211854" cy="3211854"/>
          </a:xfrm>
          <a:prstGeom prst="rect">
            <a:avLst/>
          </a:prstGeom>
        </p:spPr>
      </p:pic>
      <p:pic>
        <p:nvPicPr>
          <p:cNvPr id="28" name="Obrázek 27">
            <a:extLst>
              <a:ext uri="{FF2B5EF4-FFF2-40B4-BE49-F238E27FC236}">
                <a16:creationId xmlns:a16="http://schemas.microsoft.com/office/drawing/2014/main" id="{7E048EA8-613D-5D8B-099F-217282453B21}"/>
              </a:ext>
            </a:extLst>
          </p:cNvPr>
          <p:cNvPicPr>
            <a:picLocks noChangeAspect="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tretch>
            <a:fillRect/>
          </a:stretch>
        </p:blipFill>
        <p:spPr>
          <a:xfrm>
            <a:off x="3747411" y="3829142"/>
            <a:ext cx="3211200" cy="3211200"/>
          </a:xfrm>
          <a:prstGeom prst="rect">
            <a:avLst/>
          </a:prstGeom>
        </p:spPr>
      </p:pic>
      <p:pic>
        <p:nvPicPr>
          <p:cNvPr id="30" name="Obrázek 29">
            <a:extLst>
              <a:ext uri="{FF2B5EF4-FFF2-40B4-BE49-F238E27FC236}">
                <a16:creationId xmlns:a16="http://schemas.microsoft.com/office/drawing/2014/main" id="{CAAE95A9-122A-3C5C-C30A-3CBB62A78FBD}"/>
              </a:ext>
            </a:extLst>
          </p:cNvPr>
          <p:cNvPicPr>
            <a:picLocks noChangeAspect="1"/>
          </p:cNvPicPr>
          <p:nvPr/>
        </p:nvPicPr>
        <p:blipFill>
          <a:blip r:embed="rId6">
            <a:duotone>
              <a:prstClr val="black"/>
              <a:srgbClr val="FAFBF6">
                <a:tint val="45000"/>
                <a:satMod val="400000"/>
              </a:srgbClr>
            </a:duotone>
            <a:extLst>
              <a:ext uri="{28A0092B-C50C-407E-A947-70E740481C1C}">
                <a14:useLocalDpi xmlns:a14="http://schemas.microsoft.com/office/drawing/2010/main" val="0"/>
              </a:ext>
            </a:extLst>
          </a:blip>
          <a:stretch>
            <a:fillRect/>
          </a:stretch>
        </p:blipFill>
        <p:spPr>
          <a:xfrm>
            <a:off x="7909169" y="3829142"/>
            <a:ext cx="3211200" cy="3211200"/>
          </a:xfrm>
          <a:prstGeom prst="rect">
            <a:avLst/>
          </a:prstGeom>
        </p:spPr>
      </p:pic>
      <p:sp>
        <p:nvSpPr>
          <p:cNvPr id="31" name="TextovéPole 30">
            <a:extLst>
              <a:ext uri="{FF2B5EF4-FFF2-40B4-BE49-F238E27FC236}">
                <a16:creationId xmlns:a16="http://schemas.microsoft.com/office/drawing/2014/main" id="{68DCFBA7-7B50-AE47-FC75-C9633C1B029A}"/>
              </a:ext>
            </a:extLst>
          </p:cNvPr>
          <p:cNvSpPr txBox="1"/>
          <p:nvPr/>
        </p:nvSpPr>
        <p:spPr>
          <a:xfrm>
            <a:off x="3937414" y="3796946"/>
            <a:ext cx="2829621" cy="307777"/>
          </a:xfrm>
          <a:prstGeom prst="rect">
            <a:avLst/>
          </a:prstGeom>
          <a:solidFill>
            <a:schemeClr val="tx1">
              <a:lumMod val="95000"/>
              <a:lumOff val="5000"/>
              <a:alpha val="50000"/>
            </a:schemeClr>
          </a:solidFill>
        </p:spPr>
        <p:txBody>
          <a:bodyPr wrap="none" rtlCol="0">
            <a:spAutoFit/>
          </a:bodyPr>
          <a:lstStyle/>
          <a:p>
            <a:r>
              <a:rPr lang="cs-CZ" sz="1400" dirty="0">
                <a:solidFill>
                  <a:srgbClr val="FAFBF6">
                    <a:alpha val="50000"/>
                  </a:srgbClr>
                </a:solidFill>
                <a:latin typeface="Cascadia Code" panose="020B0609020000020004" pitchFamily="49" charset="0"/>
                <a:cs typeface="Cascadia Code" panose="020B0609020000020004" pitchFamily="49" charset="0"/>
              </a:rPr>
              <a:t>AI (</a:t>
            </a:r>
            <a:r>
              <a:rPr lang="cs-CZ" sz="1400" dirty="0" err="1">
                <a:solidFill>
                  <a:srgbClr val="FAFBF6">
                    <a:alpha val="50000"/>
                  </a:srgbClr>
                </a:solidFill>
                <a:latin typeface="Cascadia Code" panose="020B0609020000020004" pitchFamily="49" charset="0"/>
                <a:cs typeface="Cascadia Code" panose="020B0609020000020004" pitchFamily="49" charset="0"/>
              </a:rPr>
              <a:t>actually</a:t>
            </a:r>
            <a:r>
              <a:rPr lang="cs-CZ" sz="1400" dirty="0">
                <a:solidFill>
                  <a:srgbClr val="FAFBF6">
                    <a:alpha val="50000"/>
                  </a:srgbClr>
                </a:solidFill>
                <a:latin typeface="Cascadia Code" panose="020B0609020000020004" pitchFamily="49" charset="0"/>
                <a:cs typeface="Cascadia Code" panose="020B0609020000020004" pitchFamily="49" charset="0"/>
              </a:rPr>
              <a:t> </a:t>
            </a:r>
            <a:r>
              <a:rPr lang="cs-CZ" sz="1400" dirty="0" err="1">
                <a:solidFill>
                  <a:srgbClr val="FAFBF6">
                    <a:alpha val="50000"/>
                  </a:srgbClr>
                </a:solidFill>
                <a:latin typeface="Cascadia Code" panose="020B0609020000020004" pitchFamily="49" charset="0"/>
                <a:cs typeface="Cascadia Code" panose="020B0609020000020004" pitchFamily="49" charset="0"/>
              </a:rPr>
              <a:t>intelligent</a:t>
            </a:r>
            <a:r>
              <a:rPr lang="cs-CZ" sz="1400" dirty="0">
                <a:solidFill>
                  <a:srgbClr val="FAFBF6">
                    <a:alpha val="50000"/>
                  </a:srgbClr>
                </a:solidFill>
                <a:latin typeface="Cascadia Code" panose="020B0609020000020004" pitchFamily="49" charset="0"/>
                <a:cs typeface="Cascadia Code" panose="020B0609020000020004" pitchFamily="49" charset="0"/>
              </a:rPr>
              <a:t>)</a:t>
            </a:r>
          </a:p>
        </p:txBody>
      </p:sp>
      <p:sp>
        <p:nvSpPr>
          <p:cNvPr id="6144" name="TextovéPole 6143">
            <a:extLst>
              <a:ext uri="{FF2B5EF4-FFF2-40B4-BE49-F238E27FC236}">
                <a16:creationId xmlns:a16="http://schemas.microsoft.com/office/drawing/2014/main" id="{25177DD6-E2EB-A9BB-0995-5632029BABAE}"/>
              </a:ext>
            </a:extLst>
          </p:cNvPr>
          <p:cNvSpPr txBox="1"/>
          <p:nvPr/>
        </p:nvSpPr>
        <p:spPr>
          <a:xfrm>
            <a:off x="6829980" y="3793417"/>
            <a:ext cx="1771639" cy="307777"/>
          </a:xfrm>
          <a:prstGeom prst="rect">
            <a:avLst/>
          </a:prstGeom>
          <a:solidFill>
            <a:schemeClr val="tx1">
              <a:lumMod val="95000"/>
              <a:lumOff val="5000"/>
              <a:alpha val="50000"/>
            </a:schemeClr>
          </a:solidFill>
        </p:spPr>
        <p:txBody>
          <a:bodyPr wrap="none" rtlCol="0">
            <a:spAutoFit/>
          </a:bodyPr>
          <a:lstStyle/>
          <a:p>
            <a:r>
              <a:rPr lang="cs-CZ" sz="1400" dirty="0">
                <a:solidFill>
                  <a:srgbClr val="FAFBF6">
                    <a:alpha val="50000"/>
                  </a:srgbClr>
                </a:solidFill>
                <a:latin typeface="Cascadia Code" panose="020B0609020000020004" pitchFamily="49" charset="0"/>
                <a:cs typeface="Cascadia Code" panose="020B0609020000020004" pitchFamily="49" charset="0"/>
              </a:rPr>
              <a:t>art </a:t>
            </a:r>
            <a:r>
              <a:rPr lang="cs-CZ" sz="1400" dirty="0" err="1">
                <a:solidFill>
                  <a:srgbClr val="FAFBF6">
                    <a:alpha val="50000"/>
                  </a:srgbClr>
                </a:solidFill>
                <a:latin typeface="Cascadia Code" panose="020B0609020000020004" pitchFamily="49" charset="0"/>
                <a:cs typeface="Cascadia Code" panose="020B0609020000020004" pitchFamily="49" charset="0"/>
              </a:rPr>
              <a:t>shit</a:t>
            </a:r>
            <a:r>
              <a:rPr lang="cs-CZ" sz="1400" dirty="0">
                <a:solidFill>
                  <a:srgbClr val="FAFBF6">
                    <a:alpha val="50000"/>
                  </a:srgbClr>
                </a:solidFill>
                <a:latin typeface="Cascadia Code" panose="020B0609020000020004" pitchFamily="49" charset="0"/>
                <a:cs typeface="Cascadia Code" panose="020B0609020000020004" pitchFamily="49" charset="0"/>
              </a:rPr>
              <a:t> person</a:t>
            </a:r>
          </a:p>
        </p:txBody>
      </p:sp>
      <p:sp>
        <p:nvSpPr>
          <p:cNvPr id="6145" name="TextovéPole 6144">
            <a:extLst>
              <a:ext uri="{FF2B5EF4-FFF2-40B4-BE49-F238E27FC236}">
                <a16:creationId xmlns:a16="http://schemas.microsoft.com/office/drawing/2014/main" id="{1CF8BBDB-92B8-3766-C013-B82C4F2E46AA}"/>
              </a:ext>
            </a:extLst>
          </p:cNvPr>
          <p:cNvSpPr txBox="1"/>
          <p:nvPr/>
        </p:nvSpPr>
        <p:spPr>
          <a:xfrm>
            <a:off x="8681848" y="3793416"/>
            <a:ext cx="1665841" cy="307777"/>
          </a:xfrm>
          <a:prstGeom prst="rect">
            <a:avLst/>
          </a:prstGeom>
          <a:solidFill>
            <a:schemeClr val="tx1">
              <a:lumMod val="95000"/>
              <a:lumOff val="5000"/>
              <a:alpha val="50000"/>
            </a:schemeClr>
          </a:solidFill>
        </p:spPr>
        <p:txBody>
          <a:bodyPr wrap="none" rtlCol="0">
            <a:spAutoFit/>
          </a:bodyPr>
          <a:lstStyle/>
          <a:p>
            <a:r>
              <a:rPr lang="cs-CZ" sz="1400" dirty="0">
                <a:solidFill>
                  <a:srgbClr val="FAFBF6">
                    <a:alpha val="50000"/>
                  </a:srgbClr>
                </a:solidFill>
                <a:latin typeface="Cascadia Code" panose="020B0609020000020004" pitchFamily="49" charset="0"/>
                <a:cs typeface="Cascadia Code" panose="020B0609020000020004" pitchFamily="49" charset="0"/>
              </a:rPr>
              <a:t>Ten co nedošel</a:t>
            </a:r>
          </a:p>
        </p:txBody>
      </p:sp>
    </p:spTree>
    <p:extLst>
      <p:ext uri="{BB962C8B-B14F-4D97-AF65-F5344CB8AC3E}">
        <p14:creationId xmlns:p14="http://schemas.microsoft.com/office/powerpoint/2010/main" val="15667084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8">
            <a:extLst>
              <a:ext uri="{FF2B5EF4-FFF2-40B4-BE49-F238E27FC236}">
                <a16:creationId xmlns:a16="http://schemas.microsoft.com/office/drawing/2014/main" id="{A237FDE5-D9CA-67F5-A7F9-DF49DA71B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338571" y="703363"/>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Picture 18">
            <a:extLst>
              <a:ext uri="{FF2B5EF4-FFF2-40B4-BE49-F238E27FC236}">
                <a16:creationId xmlns:a16="http://schemas.microsoft.com/office/drawing/2014/main" id="{3F8C56DB-6061-DD3E-0886-AF087173B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953125" y="3542308"/>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BB3F7F87-61FF-2C22-4AA6-4110233CA6B3}"/>
              </a:ext>
            </a:extLst>
          </p:cNvPr>
          <p:cNvSpPr>
            <a:spLocks noGrp="1"/>
          </p:cNvSpPr>
          <p:nvPr>
            <p:ph type="title"/>
          </p:nvPr>
        </p:nvSpPr>
        <p:spPr/>
        <p:txBody>
          <a:bodyPr/>
          <a:lstStyle/>
          <a:p>
            <a:r>
              <a:rPr lang="cs-CZ" dirty="0">
                <a:solidFill>
                  <a:srgbClr val="EAB9CF"/>
                </a:solidFill>
                <a:latin typeface="Comic Sans MS" panose="030F0702030302020204" pitchFamily="66" charset="0"/>
                <a:cs typeface="Cascadia Code" panose="020B0609020000020004" pitchFamily="49" charset="0"/>
              </a:rPr>
              <a:t>Popis</a:t>
            </a:r>
            <a:endParaRPr lang="en-US" dirty="0">
              <a:solidFill>
                <a:srgbClr val="EAB9CF"/>
              </a:solidFill>
              <a:latin typeface="Comic Sans MS" panose="030F0702030302020204" pitchFamily="66" charset="0"/>
              <a:cs typeface="Cascadia Code" panose="020B0609020000020004" pitchFamily="49" charset="0"/>
            </a:endParaRPr>
          </a:p>
        </p:txBody>
      </p:sp>
      <p:sp>
        <p:nvSpPr>
          <p:cNvPr id="3" name="Zástupný obsah 2">
            <a:extLst>
              <a:ext uri="{FF2B5EF4-FFF2-40B4-BE49-F238E27FC236}">
                <a16:creationId xmlns:a16="http://schemas.microsoft.com/office/drawing/2014/main" id="{8EA6FFED-1D32-E155-4CA1-F0711A645CC4}"/>
              </a:ext>
            </a:extLst>
          </p:cNvPr>
          <p:cNvSpPr>
            <a:spLocks noGrp="1"/>
          </p:cNvSpPr>
          <p:nvPr>
            <p:ph idx="1"/>
          </p:nvPr>
        </p:nvSpPr>
        <p:spPr/>
        <p:txBody>
          <a:bodyPr>
            <a:normAutofit/>
          </a:bodyPr>
          <a:lstStyle/>
          <a:p>
            <a:r>
              <a:rPr lang="cs-CZ" dirty="0">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akční </a:t>
            </a:r>
            <a:r>
              <a:rPr lang="cs-CZ" dirty="0" err="1">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souls-like</a:t>
            </a:r>
            <a:endParaRPr lang="cs-CZ" dirty="0">
              <a:solidFill>
                <a:srgbClr val="FAFBF6"/>
              </a:solidFill>
              <a:effectLst/>
              <a:latin typeface="Cascadia Code" panose="020B0609020000020004" pitchFamily="49" charset="0"/>
              <a:ea typeface="Calibri" panose="020F0502020204030204" pitchFamily="34" charset="0"/>
              <a:cs typeface="Cascadia Code" panose="020B0609020000020004" pitchFamily="49" charset="0"/>
            </a:endParaRPr>
          </a:p>
          <a:p>
            <a:r>
              <a:rPr lang="cs-CZ" dirty="0">
                <a:solidFill>
                  <a:srgbClr val="FAFBF6"/>
                </a:solidFill>
                <a:latin typeface="Cascadia Code" panose="020B0609020000020004" pitchFamily="49" charset="0"/>
                <a:ea typeface="Calibri" panose="020F0502020204030204" pitchFamily="34" charset="0"/>
                <a:cs typeface="Cascadia Code" panose="020B0609020000020004" pitchFamily="49" charset="0"/>
              </a:rPr>
              <a:t>pixel art grafika</a:t>
            </a:r>
          </a:p>
          <a:p>
            <a:r>
              <a:rPr lang="cs-CZ" dirty="0">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top-</a:t>
            </a:r>
            <a:r>
              <a:rPr lang="cs-CZ" dirty="0" err="1">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down</a:t>
            </a:r>
            <a:r>
              <a:rPr lang="cs-CZ" dirty="0">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 pohled</a:t>
            </a:r>
          </a:p>
          <a:p>
            <a:r>
              <a:rPr lang="cs-CZ" dirty="0">
                <a:solidFill>
                  <a:srgbClr val="FAFBF6"/>
                </a:solidFill>
                <a:latin typeface="Cascadia Code" panose="020B0609020000020004" pitchFamily="49" charset="0"/>
                <a:ea typeface="Calibri" panose="020F0502020204030204" pitchFamily="34" charset="0"/>
                <a:cs typeface="Cascadia Code" panose="020B0609020000020004" pitchFamily="49" charset="0"/>
              </a:rPr>
              <a:t>inspirace: </a:t>
            </a:r>
          </a:p>
          <a:p>
            <a:pPr lvl="1"/>
            <a:r>
              <a:rPr lang="cs-CZ" sz="2800" dirty="0" err="1">
                <a:solidFill>
                  <a:srgbClr val="FAFBF6"/>
                </a:solidFill>
                <a:latin typeface="Cascadia Code" panose="020B0609020000020004" pitchFamily="49" charset="0"/>
                <a:ea typeface="Calibri" panose="020F0502020204030204" pitchFamily="34" charset="0"/>
                <a:cs typeface="Cascadia Code" panose="020B0609020000020004" pitchFamily="49" charset="0"/>
              </a:rPr>
              <a:t>Eldest</a:t>
            </a:r>
            <a:r>
              <a:rPr lang="cs-CZ" sz="2800" dirty="0">
                <a:solidFill>
                  <a:srgbClr val="FAFBF6"/>
                </a:solidFill>
                <a:latin typeface="Cascadia Code" panose="020B0609020000020004" pitchFamily="49" charset="0"/>
                <a:ea typeface="Calibri" panose="020F0502020204030204" pitchFamily="34" charset="0"/>
                <a:cs typeface="Cascadia Code" panose="020B0609020000020004" pitchFamily="49" charset="0"/>
              </a:rPr>
              <a:t> </a:t>
            </a:r>
            <a:r>
              <a:rPr lang="cs-CZ" sz="2800" dirty="0" err="1">
                <a:solidFill>
                  <a:srgbClr val="FAFBF6"/>
                </a:solidFill>
                <a:latin typeface="Cascadia Code" panose="020B0609020000020004" pitchFamily="49" charset="0"/>
                <a:ea typeface="Calibri" panose="020F0502020204030204" pitchFamily="34" charset="0"/>
                <a:cs typeface="Cascadia Code" panose="020B0609020000020004" pitchFamily="49" charset="0"/>
              </a:rPr>
              <a:t>Souls</a:t>
            </a:r>
            <a:endParaRPr lang="cs-CZ" sz="2800" dirty="0">
              <a:solidFill>
                <a:srgbClr val="FAFBF6"/>
              </a:solidFill>
              <a:latin typeface="Cascadia Code" panose="020B0609020000020004" pitchFamily="49" charset="0"/>
              <a:ea typeface="Calibri" panose="020F0502020204030204" pitchFamily="34" charset="0"/>
              <a:cs typeface="Cascadia Code" panose="020B0609020000020004" pitchFamily="49" charset="0"/>
            </a:endParaRPr>
          </a:p>
          <a:p>
            <a:pPr lvl="1"/>
            <a:r>
              <a:rPr lang="cs-CZ" sz="2800" dirty="0" err="1">
                <a:solidFill>
                  <a:srgbClr val="FAFBF6"/>
                </a:solidFill>
                <a:latin typeface="Cascadia Code" panose="020B0609020000020004" pitchFamily="49" charset="0"/>
                <a:ea typeface="Calibri" panose="020F0502020204030204" pitchFamily="34" charset="0"/>
                <a:cs typeface="Cascadia Code" panose="020B0609020000020004" pitchFamily="49" charset="0"/>
              </a:rPr>
              <a:t>Moonshire</a:t>
            </a:r>
            <a:endParaRPr lang="en-US" sz="2800" dirty="0">
              <a:solidFill>
                <a:srgbClr val="FAFBF6"/>
              </a:solidFill>
              <a:latin typeface="Cascadia Code" panose="020B0609020000020004" pitchFamily="49" charset="0"/>
              <a:cs typeface="Cascadia Code" panose="020B0609020000020004" pitchFamily="49" charset="0"/>
            </a:endParaRPr>
          </a:p>
        </p:txBody>
      </p:sp>
      <p:pic>
        <p:nvPicPr>
          <p:cNvPr id="8194" name="Picture 2" descr="The Guardian | Eldest Souls Wiki | Fandom">
            <a:extLst>
              <a:ext uri="{FF2B5EF4-FFF2-40B4-BE49-F238E27FC236}">
                <a16:creationId xmlns:a16="http://schemas.microsoft.com/office/drawing/2014/main" id="{89B51DE1-29FF-C7A9-4BD2-F0859AC91377}"/>
              </a:ext>
            </a:extLst>
          </p:cNvPr>
          <p:cNvPicPr>
            <a:picLocks noChangeAspect="1" noChangeArrowheads="1"/>
          </p:cNvPicPr>
          <p:nvPr/>
        </p:nvPicPr>
        <p:blipFill>
          <a:blip r:embed="rId3">
            <a:duotone>
              <a:prstClr val="black"/>
              <a:srgbClr val="EAB9CF">
                <a:tint val="45000"/>
                <a:satMod val="400000"/>
              </a:srgbClr>
            </a:duotone>
            <a:extLst>
              <a:ext uri="{BEBA8EAE-BF5A-486C-A8C5-ECC9F3942E4B}">
                <a14:imgProps xmlns:a14="http://schemas.microsoft.com/office/drawing/2010/main">
                  <a14:imgLayer r:embed="rId4">
                    <a14:imgEffect>
                      <a14:brightnessContrast bright="48000"/>
                    </a14:imgEffect>
                  </a14:imgLayer>
                </a14:imgProps>
              </a:ext>
              <a:ext uri="{28A0092B-C50C-407E-A947-70E740481C1C}">
                <a14:useLocalDpi xmlns:a14="http://schemas.microsoft.com/office/drawing/2010/main" val="0"/>
              </a:ext>
            </a:extLst>
          </a:blip>
          <a:srcRect/>
          <a:stretch>
            <a:fillRect/>
          </a:stretch>
        </p:blipFill>
        <p:spPr bwMode="auto">
          <a:xfrm>
            <a:off x="8124693" y="3143250"/>
            <a:ext cx="4067307" cy="37147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ldest Souls | Download and Buy Today - Epic Games Store">
            <a:extLst>
              <a:ext uri="{FF2B5EF4-FFF2-40B4-BE49-F238E27FC236}">
                <a16:creationId xmlns:a16="http://schemas.microsoft.com/office/drawing/2014/main" id="{E3FF9D91-C6E4-C302-6CCC-AF08890E8F0E}"/>
              </a:ext>
            </a:extLst>
          </p:cNvPr>
          <p:cNvPicPr>
            <a:picLocks noChangeAspect="1" noChangeArrowheads="1"/>
          </p:cNvPicPr>
          <p:nvPr/>
        </p:nvPicPr>
        <p:blipFill>
          <a:blip r:embed="rId5">
            <a:duotone>
              <a:prstClr val="black"/>
              <a:srgbClr val="FAFBF6">
                <a:tint val="45000"/>
                <a:satMod val="400000"/>
              </a:srgb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10225" y="4994870"/>
            <a:ext cx="4324350" cy="243244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ONSHIRE on Steam">
            <a:extLst>
              <a:ext uri="{FF2B5EF4-FFF2-40B4-BE49-F238E27FC236}">
                <a16:creationId xmlns:a16="http://schemas.microsoft.com/office/drawing/2014/main" id="{96E58E93-06C9-8972-6CD0-AA018E670720}"/>
              </a:ext>
            </a:extLst>
          </p:cNvPr>
          <p:cNvPicPr>
            <a:picLocks noChangeAspect="1" noChangeArrowheads="1"/>
          </p:cNvPicPr>
          <p:nvPr/>
        </p:nvPicPr>
        <p:blipFill>
          <a:blip r:embed="rId7">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5848350" y="-25995"/>
            <a:ext cx="6343650" cy="35683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blue sky cloud bubble pixel design for decoration wheather forcast pixel  design 36395794 PNG">
            <a:extLst>
              <a:ext uri="{FF2B5EF4-FFF2-40B4-BE49-F238E27FC236}">
                <a16:creationId xmlns:a16="http://schemas.microsoft.com/office/drawing/2014/main" id="{07B788B4-A6A8-04CC-C63D-64D3F23F7413}"/>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4338571" y="2639516"/>
            <a:ext cx="4171950" cy="19913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blue sky cloud bubble pixel design for decoration wheather forcast pixel  design 36395794 PNG">
            <a:extLst>
              <a:ext uri="{FF2B5EF4-FFF2-40B4-BE49-F238E27FC236}">
                <a16:creationId xmlns:a16="http://schemas.microsoft.com/office/drawing/2014/main" id="{9903CC31-7C45-2578-33CC-1214291A306A}"/>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810491" y="4688716"/>
            <a:ext cx="5084958" cy="24271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Přímá spojnice 7">
            <a:extLst>
              <a:ext uri="{FF2B5EF4-FFF2-40B4-BE49-F238E27FC236}">
                <a16:creationId xmlns:a16="http://schemas.microsoft.com/office/drawing/2014/main" id="{A28A3539-1BD8-42F1-4D61-F1DAB6E521C0}"/>
              </a:ext>
            </a:extLst>
          </p:cNvPr>
          <p:cNvCxnSpPr>
            <a:cxnSpLocks/>
          </p:cNvCxnSpPr>
          <p:nvPr/>
        </p:nvCxnSpPr>
        <p:spPr>
          <a:xfrm flipH="1">
            <a:off x="2390249" y="1037720"/>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9948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8">
            <a:extLst>
              <a:ext uri="{FF2B5EF4-FFF2-40B4-BE49-F238E27FC236}">
                <a16:creationId xmlns:a16="http://schemas.microsoft.com/office/drawing/2014/main" id="{9E1223AD-D88F-9F54-D5A5-5F928123F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986490" y="-19340"/>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TextovéPole 12">
            <a:extLst>
              <a:ext uri="{FF2B5EF4-FFF2-40B4-BE49-F238E27FC236}">
                <a16:creationId xmlns:a16="http://schemas.microsoft.com/office/drawing/2014/main" id="{9C61E636-14D7-D4FE-1FA2-35DEDED7721D}"/>
              </a:ext>
            </a:extLst>
          </p:cNvPr>
          <p:cNvSpPr txBox="1"/>
          <p:nvPr/>
        </p:nvSpPr>
        <p:spPr>
          <a:xfrm>
            <a:off x="4794474" y="2555886"/>
            <a:ext cx="8126484" cy="4401205"/>
          </a:xfrm>
          <a:prstGeom prst="rect">
            <a:avLst/>
          </a:prstGeom>
          <a:noFill/>
        </p:spPr>
        <p:txBody>
          <a:bodyPr wrap="square" rtlCol="0">
            <a:spAutoFit/>
          </a:bodyPr>
          <a:lstStyle/>
          <a:p>
            <a:r>
              <a:rPr lang="en-US" sz="2800" dirty="0">
                <a:solidFill>
                  <a:srgbClr val="FAFBF6">
                    <a:alpha val="5000"/>
                  </a:srgbClr>
                </a:solidFill>
                <a:latin typeface="Cascadia Code" panose="020B0609020000020004" pitchFamily="49" charset="0"/>
                <a:cs typeface="Cascadia Code" panose="020B0609020000020004" pitchFamily="49" charset="0"/>
              </a:rPr>
              <a:t>01010100 01101000 01100101 00100000 01000111 01101001 01100111 01100111 01101100 01100101 00100000 01000111 01100001 01101110 01100111 00100000 00001010 01010100 01101000 01100101 00100000 01001100 01100101 01100111 01100101 01101110 01100100 00100000 01101111 01100110 00100000 01010100 01101000 01100101 00100000 01000010 01101100 01100001 01100100 01100101</a:t>
            </a:r>
          </a:p>
        </p:txBody>
      </p:sp>
      <p:sp>
        <p:nvSpPr>
          <p:cNvPr id="2" name="Nadpis 1">
            <a:extLst>
              <a:ext uri="{FF2B5EF4-FFF2-40B4-BE49-F238E27FC236}">
                <a16:creationId xmlns:a16="http://schemas.microsoft.com/office/drawing/2014/main" id="{5C787920-6EAF-BE72-9A33-C70961B51951}"/>
              </a:ext>
            </a:extLst>
          </p:cNvPr>
          <p:cNvSpPr>
            <a:spLocks noGrp="1"/>
          </p:cNvSpPr>
          <p:nvPr>
            <p:ph type="title"/>
          </p:nvPr>
        </p:nvSpPr>
        <p:spPr/>
        <p:txBody>
          <a:bodyPr/>
          <a:lstStyle/>
          <a:p>
            <a:r>
              <a:rPr lang="cs-CZ" dirty="0">
                <a:solidFill>
                  <a:srgbClr val="EAB9CF"/>
                </a:solidFill>
                <a:latin typeface="Comic Sans MS" panose="030F0702030302020204" pitchFamily="66" charset="0"/>
              </a:rPr>
              <a:t>Výběr</a:t>
            </a:r>
            <a:endParaRPr lang="en-US" dirty="0">
              <a:solidFill>
                <a:srgbClr val="EAB9CF"/>
              </a:solidFill>
              <a:latin typeface="Comic Sans MS" panose="030F0702030302020204" pitchFamily="66" charset="0"/>
            </a:endParaRPr>
          </a:p>
        </p:txBody>
      </p:sp>
      <p:sp>
        <p:nvSpPr>
          <p:cNvPr id="3" name="Zástupný obsah 2">
            <a:extLst>
              <a:ext uri="{FF2B5EF4-FFF2-40B4-BE49-F238E27FC236}">
                <a16:creationId xmlns:a16="http://schemas.microsoft.com/office/drawing/2014/main" id="{9C3DC246-C8B5-0A4F-64CD-37F8609C883A}"/>
              </a:ext>
            </a:extLst>
          </p:cNvPr>
          <p:cNvSpPr>
            <a:spLocks noGrp="1"/>
          </p:cNvSpPr>
          <p:nvPr>
            <p:ph idx="1"/>
          </p:nvPr>
        </p:nvSpPr>
        <p:spPr/>
        <p:txBody>
          <a:bodyPr/>
          <a:lstStyle/>
          <a:p>
            <a:r>
              <a:rPr lang="cs-CZ" dirty="0">
                <a:solidFill>
                  <a:srgbClr val="FAFBF6"/>
                </a:solidFill>
                <a:latin typeface="Cascadia Code" panose="020B0609020000020004" pitchFamily="49" charset="0"/>
                <a:cs typeface="Cascadia Code" panose="020B0609020000020004" pitchFamily="49" charset="0"/>
              </a:rPr>
              <a:t>máme blbé nápady</a:t>
            </a:r>
          </a:p>
          <a:p>
            <a:r>
              <a:rPr lang="cs-CZ" dirty="0">
                <a:solidFill>
                  <a:srgbClr val="FAFBF6"/>
                </a:solidFill>
                <a:latin typeface="Cascadia Code" panose="020B0609020000020004" pitchFamily="49" charset="0"/>
                <a:cs typeface="Cascadia Code" panose="020B0609020000020004" pitchFamily="49" charset="0"/>
              </a:rPr>
              <a:t>nechtěli jsme se dělat s 3D</a:t>
            </a:r>
          </a:p>
          <a:p>
            <a:r>
              <a:rPr lang="cs-CZ" dirty="0">
                <a:solidFill>
                  <a:srgbClr val="FAFBF6"/>
                </a:solidFill>
                <a:latin typeface="Cascadia Code" panose="020B0609020000020004" pitchFamily="49" charset="0"/>
                <a:cs typeface="Cascadia Code" panose="020B0609020000020004" pitchFamily="49" charset="0"/>
              </a:rPr>
              <a:t>máme zkušenosti</a:t>
            </a:r>
          </a:p>
          <a:p>
            <a:endParaRPr lang="cs-CZ" dirty="0">
              <a:solidFill>
                <a:srgbClr val="FAFBF6"/>
              </a:solidFill>
              <a:latin typeface="Cascadia Code" panose="020B0609020000020004" pitchFamily="49" charset="0"/>
              <a:cs typeface="Cascadia Code" panose="020B0609020000020004" pitchFamily="49" charset="0"/>
            </a:endParaRPr>
          </a:p>
          <a:p>
            <a:endParaRPr lang="cs-CZ" dirty="0">
              <a:solidFill>
                <a:srgbClr val="FAFBF6"/>
              </a:solidFill>
              <a:latin typeface="Cascadia Code" panose="020B0609020000020004" pitchFamily="49" charset="0"/>
              <a:cs typeface="Cascadia Code" panose="020B0609020000020004" pitchFamily="49" charset="0"/>
            </a:endParaRPr>
          </a:p>
          <a:p>
            <a:endParaRPr lang="cs-CZ" dirty="0">
              <a:solidFill>
                <a:srgbClr val="FAFBF6"/>
              </a:solidFill>
              <a:latin typeface="Cascadia Code" panose="020B0609020000020004" pitchFamily="49" charset="0"/>
              <a:cs typeface="Cascadia Code" panose="020B0609020000020004" pitchFamily="49" charset="0"/>
            </a:endParaRPr>
          </a:p>
          <a:p>
            <a:endParaRPr lang="cs-CZ" dirty="0">
              <a:solidFill>
                <a:srgbClr val="FAFBF6"/>
              </a:solidFill>
              <a:latin typeface="Cascadia Code" panose="020B0609020000020004" pitchFamily="49" charset="0"/>
              <a:cs typeface="Cascadia Code" panose="020B0609020000020004" pitchFamily="49" charset="0"/>
            </a:endParaRPr>
          </a:p>
          <a:p>
            <a:endParaRPr lang="en-US" dirty="0">
              <a:solidFill>
                <a:srgbClr val="FAFBF6"/>
              </a:solidFill>
              <a:latin typeface="Cascadia Code" panose="020B0609020000020004" pitchFamily="49" charset="0"/>
              <a:cs typeface="Cascadia Code" panose="020B0609020000020004" pitchFamily="49" charset="0"/>
            </a:endParaRPr>
          </a:p>
        </p:txBody>
      </p:sp>
      <p:pic>
        <p:nvPicPr>
          <p:cNvPr id="15" name="Picture 18">
            <a:extLst>
              <a:ext uri="{FF2B5EF4-FFF2-40B4-BE49-F238E27FC236}">
                <a16:creationId xmlns:a16="http://schemas.microsoft.com/office/drawing/2014/main" id="{9D43B22D-89F6-49A5-E3B2-2C64F8EDD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4341" y="3389401"/>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Picture 12" descr="blue sky cloud bubble pixel design for decoration wheather forcast pixel  design 36395794 PNG">
            <a:extLst>
              <a:ext uri="{FF2B5EF4-FFF2-40B4-BE49-F238E27FC236}">
                <a16:creationId xmlns:a16="http://schemas.microsoft.com/office/drawing/2014/main" id="{A65D794D-A08D-81B6-D7D8-45BCAC0D6C4E}"/>
              </a:ext>
            </a:extLst>
          </p:cNvPr>
          <p:cNvPicPr>
            <a:picLocks noChangeAspect="1" noChangeArrowheads="1"/>
          </p:cNvPicPr>
          <p:nvPr/>
        </p:nvPicPr>
        <p:blipFill>
          <a:blip r:embed="rId3">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2768182" y="4464186"/>
            <a:ext cx="4171950" cy="19913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to manage a professional image when your personal life is falling apart">
            <a:extLst>
              <a:ext uri="{FF2B5EF4-FFF2-40B4-BE49-F238E27FC236}">
                <a16:creationId xmlns:a16="http://schemas.microsoft.com/office/drawing/2014/main" id="{B37F4CE8-3291-E728-9C87-476AF1E04A85}"/>
              </a:ext>
            </a:extLst>
          </p:cNvPr>
          <p:cNvPicPr>
            <a:picLocks noChangeAspect="1" noChangeArrowheads="1"/>
          </p:cNvPicPr>
          <p:nvPr/>
        </p:nvPicPr>
        <p:blipFill rotWithShape="1">
          <a:blip r:embed="rId4">
            <a:duotone>
              <a:prstClr val="black"/>
              <a:srgbClr val="FAFBF6">
                <a:tint val="45000"/>
                <a:satMod val="400000"/>
              </a:srgbClr>
            </a:duotone>
            <a:extLst>
              <a:ext uri="{28A0092B-C50C-407E-A947-70E740481C1C}">
                <a14:useLocalDpi xmlns:a14="http://schemas.microsoft.com/office/drawing/2010/main" val="0"/>
              </a:ext>
            </a:extLst>
          </a:blip>
          <a:srcRect r="82101"/>
          <a:stretch/>
        </p:blipFill>
        <p:spPr bwMode="auto">
          <a:xfrm>
            <a:off x="3332484" y="3105150"/>
            <a:ext cx="1014412" cy="28098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ow to manage a professional image when your personal life is falling apart">
            <a:extLst>
              <a:ext uri="{FF2B5EF4-FFF2-40B4-BE49-F238E27FC236}">
                <a16:creationId xmlns:a16="http://schemas.microsoft.com/office/drawing/2014/main" id="{F2DBDC11-9933-D4A9-C2A3-62ED28EF4EE1}"/>
              </a:ext>
            </a:extLst>
          </p:cNvPr>
          <p:cNvPicPr>
            <a:picLocks noChangeAspect="1" noChangeArrowheads="1"/>
          </p:cNvPicPr>
          <p:nvPr/>
        </p:nvPicPr>
        <p:blipFill rotWithShape="1">
          <a:blip r:embed="rId4">
            <a:duotone>
              <a:prstClr val="black"/>
              <a:srgbClr val="FAFBF6">
                <a:tint val="45000"/>
                <a:satMod val="400000"/>
              </a:srgbClr>
            </a:duotone>
            <a:extLst>
              <a:ext uri="{28A0092B-C50C-407E-A947-70E740481C1C}">
                <a14:useLocalDpi xmlns:a14="http://schemas.microsoft.com/office/drawing/2010/main" val="0"/>
              </a:ext>
            </a:extLst>
          </a:blip>
          <a:srcRect l="44790" r="40588" b="21152"/>
          <a:stretch/>
        </p:blipFill>
        <p:spPr bwMode="auto">
          <a:xfrm>
            <a:off x="4326361" y="3208933"/>
            <a:ext cx="973342" cy="260231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ow to manage a professional image when your personal life is falling apart">
            <a:extLst>
              <a:ext uri="{FF2B5EF4-FFF2-40B4-BE49-F238E27FC236}">
                <a16:creationId xmlns:a16="http://schemas.microsoft.com/office/drawing/2014/main" id="{63450466-92C5-343E-C9EF-25900DDDDD45}"/>
              </a:ext>
            </a:extLst>
          </p:cNvPr>
          <p:cNvPicPr>
            <a:picLocks noChangeAspect="1" noChangeArrowheads="1"/>
          </p:cNvPicPr>
          <p:nvPr/>
        </p:nvPicPr>
        <p:blipFill rotWithShape="1">
          <a:blip r:embed="rId4">
            <a:duotone>
              <a:prstClr val="black"/>
              <a:srgbClr val="FAFBF6">
                <a:tint val="45000"/>
                <a:satMod val="400000"/>
              </a:srgbClr>
            </a:duotone>
            <a:extLst>
              <a:ext uri="{28A0092B-C50C-407E-A947-70E740481C1C}">
                <a14:useLocalDpi xmlns:a14="http://schemas.microsoft.com/office/drawing/2010/main" val="0"/>
              </a:ext>
            </a:extLst>
          </a:blip>
          <a:srcRect l="32849" r="54394" b="15188"/>
          <a:stretch/>
        </p:blipFill>
        <p:spPr bwMode="auto">
          <a:xfrm>
            <a:off x="5299703" y="3136306"/>
            <a:ext cx="811544" cy="2674938"/>
          </a:xfrm>
          <a:prstGeom prst="rect">
            <a:avLst/>
          </a:prstGeom>
          <a:noFill/>
          <a:extLst>
            <a:ext uri="{909E8E84-426E-40DD-AFC4-6F175D3DCCD1}">
              <a14:hiddenFill xmlns:a14="http://schemas.microsoft.com/office/drawing/2010/main">
                <a:solidFill>
                  <a:srgbClr val="FFFFFF"/>
                </a:solidFill>
              </a14:hiddenFill>
            </a:ext>
          </a:extLst>
        </p:spPr>
      </p:pic>
      <p:sp>
        <p:nvSpPr>
          <p:cNvPr id="9" name="Oblouk 8">
            <a:extLst>
              <a:ext uri="{FF2B5EF4-FFF2-40B4-BE49-F238E27FC236}">
                <a16:creationId xmlns:a16="http://schemas.microsoft.com/office/drawing/2014/main" id="{C0E93F1D-012E-DFFE-F80D-921C91F2A8D8}"/>
              </a:ext>
            </a:extLst>
          </p:cNvPr>
          <p:cNvSpPr/>
          <p:nvPr/>
        </p:nvSpPr>
        <p:spPr>
          <a:xfrm>
            <a:off x="3780062" y="2930326"/>
            <a:ext cx="2496816" cy="1398923"/>
          </a:xfrm>
          <a:prstGeom prst="arc">
            <a:avLst>
              <a:gd name="adj1" fmla="val 13743563"/>
              <a:gd name="adj2" fmla="val 1188373"/>
            </a:avLst>
          </a:prstGeom>
          <a:ln w="28575">
            <a:solidFill>
              <a:srgbClr val="EAB9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180" name="Picture 12" descr="Which software renders a planar projection of a 3D object as a vector  graphic? - Graphic Design Stack Exchange">
            <a:extLst>
              <a:ext uri="{FF2B5EF4-FFF2-40B4-BE49-F238E27FC236}">
                <a16:creationId xmlns:a16="http://schemas.microsoft.com/office/drawing/2014/main" id="{25E5F88B-5601-C88C-4F28-D3D47B64889F}"/>
              </a:ext>
            </a:extLst>
          </p:cNvPr>
          <p:cNvPicPr>
            <a:picLocks noChangeAspect="1" noChangeArrowheads="1"/>
          </p:cNvPicPr>
          <p:nvPr/>
        </p:nvPicPr>
        <p:blipFill>
          <a:blip r:embed="rId5">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7991378" y="204206"/>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brownskillissue - Discord Emoji">
            <a:extLst>
              <a:ext uri="{FF2B5EF4-FFF2-40B4-BE49-F238E27FC236}">
                <a16:creationId xmlns:a16="http://schemas.microsoft.com/office/drawing/2014/main" id="{C6ABCE61-CE91-1D97-C9D2-0D3AE3C1301D}"/>
              </a:ext>
            </a:extLst>
          </p:cNvPr>
          <p:cNvPicPr>
            <a:picLocks noChangeAspect="1" noChangeArrowheads="1"/>
          </p:cNvPicPr>
          <p:nvPr/>
        </p:nvPicPr>
        <p:blipFill>
          <a:blip r:embed="rId6">
            <a:duotone>
              <a:prstClr val="black"/>
              <a:srgbClr val="EAB9CF">
                <a:tint val="45000"/>
                <a:satMod val="400000"/>
              </a:srgbClr>
            </a:duotone>
            <a:extLst>
              <a:ext uri="{28A0092B-C50C-407E-A947-70E740481C1C}">
                <a14:useLocalDpi xmlns:a14="http://schemas.microsoft.com/office/drawing/2010/main" val="0"/>
              </a:ext>
            </a:extLst>
          </a:blip>
          <a:srcRect/>
          <a:stretch>
            <a:fillRect/>
          </a:stretch>
        </p:blipFill>
        <p:spPr bwMode="auto">
          <a:xfrm>
            <a:off x="8420953" y="681037"/>
            <a:ext cx="2856338" cy="28563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Přímá spojnice 11">
            <a:extLst>
              <a:ext uri="{FF2B5EF4-FFF2-40B4-BE49-F238E27FC236}">
                <a16:creationId xmlns:a16="http://schemas.microsoft.com/office/drawing/2014/main" id="{190BF5AD-0EC6-47DF-6D2E-21EA45548461}"/>
              </a:ext>
            </a:extLst>
          </p:cNvPr>
          <p:cNvCxnSpPr>
            <a:cxnSpLocks/>
          </p:cNvCxnSpPr>
          <p:nvPr/>
        </p:nvCxnSpPr>
        <p:spPr>
          <a:xfrm flipH="1">
            <a:off x="2637899" y="1037720"/>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8">
            <a:extLst>
              <a:ext uri="{FF2B5EF4-FFF2-40B4-BE49-F238E27FC236}">
                <a16:creationId xmlns:a16="http://schemas.microsoft.com/office/drawing/2014/main" id="{91111DCC-7656-9E24-B4D8-3C39353AEE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841180" y="3853287"/>
            <a:ext cx="5804100" cy="3410265"/>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I'd rather not know': Why we choose ignorance">
            <a:extLst>
              <a:ext uri="{FF2B5EF4-FFF2-40B4-BE49-F238E27FC236}">
                <a16:creationId xmlns:a16="http://schemas.microsoft.com/office/drawing/2014/main" id="{14026146-A781-0D6C-FED9-F03D85ED3291}"/>
              </a:ext>
            </a:extLst>
          </p:cNvPr>
          <p:cNvPicPr>
            <a:picLocks noChangeAspect="1" noChangeArrowheads="1"/>
          </p:cNvPicPr>
          <p:nvPr/>
        </p:nvPicPr>
        <p:blipFill>
          <a:blip r:embed="rId8">
            <a:clrChange>
              <a:clrFrom>
                <a:srgbClr val="FFFBF5"/>
              </a:clrFrom>
              <a:clrTo>
                <a:srgbClr val="FFFBF5">
                  <a:alpha val="0"/>
                </a:srgbClr>
              </a:clrTo>
            </a:clrChange>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6986490" y="4098598"/>
            <a:ext cx="5295055" cy="2722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blue sky cloud bubble pixel design for decoration wheather forcast pixel  design 36395794 PNG">
            <a:extLst>
              <a:ext uri="{FF2B5EF4-FFF2-40B4-BE49-F238E27FC236}">
                <a16:creationId xmlns:a16="http://schemas.microsoft.com/office/drawing/2014/main" id="{3D07CA36-F9AA-81AD-6720-61B33189B5DB}"/>
              </a:ext>
            </a:extLst>
          </p:cNvPr>
          <p:cNvPicPr>
            <a:picLocks noChangeAspect="1" noChangeArrowheads="1"/>
          </p:cNvPicPr>
          <p:nvPr/>
        </p:nvPicPr>
        <p:blipFill>
          <a:blip r:embed="rId3">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810491" y="-2201631"/>
            <a:ext cx="5084958" cy="242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6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8">
            <a:extLst>
              <a:ext uri="{FF2B5EF4-FFF2-40B4-BE49-F238E27FC236}">
                <a16:creationId xmlns:a16="http://schemas.microsoft.com/office/drawing/2014/main" id="{415C0B80-230E-95BE-C8AB-1B418438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rot="17463521">
            <a:off x="6866435" y="1824842"/>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E2BA1641-2C2A-C129-17FF-B664D08BC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1918" y="3513408"/>
            <a:ext cx="5819775" cy="3409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4C055802-617D-7F45-21AF-00CF79095F44}"/>
              </a:ext>
            </a:extLst>
          </p:cNvPr>
          <p:cNvSpPr>
            <a:spLocks noGrp="1"/>
          </p:cNvSpPr>
          <p:nvPr>
            <p:ph type="title"/>
          </p:nvPr>
        </p:nvSpPr>
        <p:spPr/>
        <p:txBody>
          <a:bodyPr/>
          <a:lstStyle/>
          <a:p>
            <a:r>
              <a:rPr lang="cs-CZ" dirty="0">
                <a:solidFill>
                  <a:srgbClr val="EAB9CF"/>
                </a:solidFill>
                <a:latin typeface="Comic Sans MS" panose="030F0702030302020204" pitchFamily="66" charset="0"/>
                <a:cs typeface="Cascadia Code" panose="020B0609020000020004" pitchFamily="49" charset="0"/>
              </a:rPr>
              <a:t>Cíl</a:t>
            </a:r>
            <a:endParaRPr lang="en-US" dirty="0">
              <a:solidFill>
                <a:srgbClr val="EAB9CF"/>
              </a:solidFill>
              <a:latin typeface="Comic Sans MS" panose="030F0702030302020204" pitchFamily="66" charset="0"/>
              <a:cs typeface="Cascadia Code" panose="020B0609020000020004" pitchFamily="49" charset="0"/>
            </a:endParaRPr>
          </a:p>
        </p:txBody>
      </p:sp>
      <p:sp>
        <p:nvSpPr>
          <p:cNvPr id="3" name="Zástupný obsah 2">
            <a:extLst>
              <a:ext uri="{FF2B5EF4-FFF2-40B4-BE49-F238E27FC236}">
                <a16:creationId xmlns:a16="http://schemas.microsoft.com/office/drawing/2014/main" id="{12526BE3-F3CF-6546-132C-16FDD08185D9}"/>
              </a:ext>
            </a:extLst>
          </p:cNvPr>
          <p:cNvSpPr>
            <a:spLocks noGrp="1"/>
          </p:cNvSpPr>
          <p:nvPr>
            <p:ph idx="1"/>
          </p:nvPr>
        </p:nvSpPr>
        <p:spPr/>
        <p:txBody>
          <a:bodyPr/>
          <a:lstStyle/>
          <a:p>
            <a:r>
              <a:rPr lang="cs-CZ" dirty="0">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akční </a:t>
            </a:r>
            <a:r>
              <a:rPr lang="cs-CZ" dirty="0" err="1">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souls-like</a:t>
            </a:r>
            <a:r>
              <a:rPr lang="cs-CZ" dirty="0">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 </a:t>
            </a:r>
            <a:r>
              <a:rPr lang="cs-CZ" dirty="0">
                <a:solidFill>
                  <a:srgbClr val="FAFBF6"/>
                </a:solidFill>
                <a:latin typeface="Cascadia Code" panose="020B0609020000020004" pitchFamily="49" charset="0"/>
                <a:cs typeface="Cascadia Code" panose="020B0609020000020004" pitchFamily="49" charset="0"/>
              </a:rPr>
              <a:t>funkční hra</a:t>
            </a:r>
          </a:p>
          <a:p>
            <a:r>
              <a:rPr lang="pt-BR" dirty="0">
                <a:solidFill>
                  <a:srgbClr val="FAFBF6"/>
                </a:solidFill>
                <a:latin typeface="Cascadia Code" panose="020B0609020000020004" pitchFamily="49" charset="0"/>
                <a:cs typeface="Cascadia Code" panose="020B0609020000020004" pitchFamily="49" charset="0"/>
              </a:rPr>
              <a:t>souboje s neustále evolvujícími se bossy</a:t>
            </a:r>
            <a:endParaRPr lang="cs-CZ" dirty="0">
              <a:solidFill>
                <a:srgbClr val="FAFBF6"/>
              </a:solidFill>
              <a:latin typeface="Cascadia Code" panose="020B0609020000020004" pitchFamily="49" charset="0"/>
              <a:cs typeface="Cascadia Code" panose="020B0609020000020004" pitchFamily="49" charset="0"/>
            </a:endParaRPr>
          </a:p>
          <a:p>
            <a:r>
              <a:rPr lang="cs-CZ" dirty="0">
                <a:solidFill>
                  <a:srgbClr val="FAFBF6"/>
                </a:solidFill>
                <a:latin typeface="Cascadia Code" panose="020B0609020000020004" pitchFamily="49" charset="0"/>
                <a:cs typeface="Cascadia Code" panose="020B0609020000020004" pitchFamily="49" charset="0"/>
              </a:rPr>
              <a:t>získávat suroviny k vylepšování zbraní</a:t>
            </a:r>
          </a:p>
          <a:p>
            <a:r>
              <a:rPr lang="cs-CZ" dirty="0" err="1">
                <a:solidFill>
                  <a:srgbClr val="FAFBF6"/>
                </a:solidFill>
                <a:latin typeface="Cascadia Code" panose="020B0609020000020004" pitchFamily="49" charset="0"/>
                <a:ea typeface="Calibri" panose="020F0502020204030204" pitchFamily="34" charset="0"/>
                <a:cs typeface="Cascadia Code" panose="020B0609020000020004" pitchFamily="49" charset="0"/>
              </a:rPr>
              <a:t>s</a:t>
            </a:r>
            <a:r>
              <a:rPr lang="cs-CZ" dirty="0" err="1">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ide</a:t>
            </a:r>
            <a:r>
              <a:rPr lang="cs-CZ" dirty="0">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 </a:t>
            </a:r>
            <a:r>
              <a:rPr lang="cs-CZ" dirty="0" err="1">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questy</a:t>
            </a:r>
            <a:r>
              <a:rPr lang="cs-CZ" dirty="0">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 a </a:t>
            </a:r>
            <a:r>
              <a:rPr lang="cs-CZ" dirty="0" err="1">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NPC‘s</a:t>
            </a:r>
            <a:r>
              <a:rPr lang="cs-CZ" dirty="0">
                <a:solidFill>
                  <a:srgbClr val="FAFBF6"/>
                </a:solidFill>
                <a:effectLst/>
                <a:latin typeface="Cascadia Code" panose="020B0609020000020004" pitchFamily="49" charset="0"/>
                <a:ea typeface="Calibri" panose="020F0502020204030204" pitchFamily="34" charset="0"/>
                <a:cs typeface="Cascadia Code" panose="020B0609020000020004" pitchFamily="49" charset="0"/>
              </a:rPr>
              <a:t> </a:t>
            </a:r>
          </a:p>
          <a:p>
            <a:endParaRPr lang="cs-CZ" dirty="0">
              <a:solidFill>
                <a:srgbClr val="FAFBF6"/>
              </a:solidFill>
              <a:latin typeface="Cascadia Code" panose="020B0609020000020004" pitchFamily="49" charset="0"/>
              <a:cs typeface="Cascadia Code" panose="020B0609020000020004" pitchFamily="49" charset="0"/>
            </a:endParaRPr>
          </a:p>
          <a:p>
            <a:endParaRPr lang="en-US" dirty="0">
              <a:solidFill>
                <a:srgbClr val="FAFBF6"/>
              </a:solidFill>
              <a:latin typeface="Cascadia Code" panose="020B0609020000020004" pitchFamily="49" charset="0"/>
              <a:cs typeface="Cascadia Code" panose="020B0609020000020004" pitchFamily="49" charset="0"/>
            </a:endParaRPr>
          </a:p>
        </p:txBody>
      </p:sp>
      <p:pic>
        <p:nvPicPr>
          <p:cNvPr id="12" name="Picture 12" descr="blue sky cloud bubble pixel design for decoration wheather forcast pixel  design 36395794 PNG">
            <a:extLst>
              <a:ext uri="{FF2B5EF4-FFF2-40B4-BE49-F238E27FC236}">
                <a16:creationId xmlns:a16="http://schemas.microsoft.com/office/drawing/2014/main" id="{2A73B669-4AB4-72D8-0114-1445A1301A25}"/>
              </a:ext>
            </a:extLst>
          </p:cNvPr>
          <p:cNvPicPr>
            <a:picLocks noChangeAspect="1" noChangeArrowheads="1"/>
          </p:cNvPicPr>
          <p:nvPr/>
        </p:nvPicPr>
        <p:blipFill>
          <a:blip r:embed="rId3">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184910" y="4358436"/>
            <a:ext cx="4446328" cy="212235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kupina 7">
            <a:extLst>
              <a:ext uri="{FF2B5EF4-FFF2-40B4-BE49-F238E27FC236}">
                <a16:creationId xmlns:a16="http://schemas.microsoft.com/office/drawing/2014/main" id="{E428E2C8-CA1C-B414-CBDD-89B1CE90BFC7}"/>
              </a:ext>
            </a:extLst>
          </p:cNvPr>
          <p:cNvGrpSpPr/>
          <p:nvPr/>
        </p:nvGrpSpPr>
        <p:grpSpPr>
          <a:xfrm>
            <a:off x="9168375" y="2401012"/>
            <a:ext cx="4128655" cy="4132118"/>
            <a:chOff x="6714836" y="2179782"/>
            <a:chExt cx="4128655" cy="4132118"/>
          </a:xfrm>
        </p:grpSpPr>
        <p:pic>
          <p:nvPicPr>
            <p:cNvPr id="9218" name="Picture 2">
              <a:extLst>
                <a:ext uri="{FF2B5EF4-FFF2-40B4-BE49-F238E27FC236}">
                  <a16:creationId xmlns:a16="http://schemas.microsoft.com/office/drawing/2014/main" id="{92FAB238-159B-F6F3-515B-A406BC5F2C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01" t="16796" r="22996" b="22952"/>
            <a:stretch/>
          </p:blipFill>
          <p:spPr bwMode="auto">
            <a:xfrm>
              <a:off x="6714836" y="2179782"/>
              <a:ext cx="4128655" cy="4132118"/>
            </a:xfrm>
            <a:prstGeom prst="rect">
              <a:avLst/>
            </a:prstGeom>
            <a:noFill/>
            <a:extLst>
              <a:ext uri="{909E8E84-426E-40DD-AFC4-6F175D3DCCD1}">
                <a14:hiddenFill xmlns:a14="http://schemas.microsoft.com/office/drawing/2010/main">
                  <a:solidFill>
                    <a:srgbClr val="FFFFFF"/>
                  </a:solidFill>
                </a14:hiddenFill>
              </a:ext>
            </a:extLst>
          </p:spPr>
        </p:pic>
        <p:sp>
          <p:nvSpPr>
            <p:cNvPr id="4" name="Ovál 3">
              <a:extLst>
                <a:ext uri="{FF2B5EF4-FFF2-40B4-BE49-F238E27FC236}">
                  <a16:creationId xmlns:a16="http://schemas.microsoft.com/office/drawing/2014/main" id="{9A9B54DC-339F-2A23-EB8D-E56F7004B9E3}"/>
                </a:ext>
              </a:extLst>
            </p:cNvPr>
            <p:cNvSpPr/>
            <p:nvPr/>
          </p:nvSpPr>
          <p:spPr>
            <a:xfrm>
              <a:off x="8458200" y="4323556"/>
              <a:ext cx="133350" cy="133350"/>
            </a:xfrm>
            <a:prstGeom prst="ellipse">
              <a:avLst/>
            </a:prstGeom>
            <a:solidFill>
              <a:srgbClr val="EAB9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ál 4">
              <a:extLst>
                <a:ext uri="{FF2B5EF4-FFF2-40B4-BE49-F238E27FC236}">
                  <a16:creationId xmlns:a16="http://schemas.microsoft.com/office/drawing/2014/main" id="{36A21CCF-560A-0F8C-E8AE-01F5A6CA04F2}"/>
                </a:ext>
              </a:extLst>
            </p:cNvPr>
            <p:cNvSpPr/>
            <p:nvPr/>
          </p:nvSpPr>
          <p:spPr>
            <a:xfrm>
              <a:off x="8963025" y="3733006"/>
              <a:ext cx="133350" cy="133350"/>
            </a:xfrm>
            <a:prstGeom prst="ellipse">
              <a:avLst/>
            </a:prstGeom>
            <a:solidFill>
              <a:srgbClr val="EAB9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ál 5">
              <a:extLst>
                <a:ext uri="{FF2B5EF4-FFF2-40B4-BE49-F238E27FC236}">
                  <a16:creationId xmlns:a16="http://schemas.microsoft.com/office/drawing/2014/main" id="{678E7BB3-1A86-AE09-3F0F-186216384E44}"/>
                </a:ext>
              </a:extLst>
            </p:cNvPr>
            <p:cNvSpPr/>
            <p:nvPr/>
          </p:nvSpPr>
          <p:spPr>
            <a:xfrm>
              <a:off x="9096375" y="4821634"/>
              <a:ext cx="133350" cy="133350"/>
            </a:xfrm>
            <a:prstGeom prst="ellipse">
              <a:avLst/>
            </a:prstGeom>
            <a:solidFill>
              <a:srgbClr val="EAB9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ál 6">
              <a:extLst>
                <a:ext uri="{FF2B5EF4-FFF2-40B4-BE49-F238E27FC236}">
                  <a16:creationId xmlns:a16="http://schemas.microsoft.com/office/drawing/2014/main" id="{E77567CF-5ADB-4A5D-3A5E-DD280B76B356}"/>
                </a:ext>
              </a:extLst>
            </p:cNvPr>
            <p:cNvSpPr/>
            <p:nvPr/>
          </p:nvSpPr>
          <p:spPr>
            <a:xfrm>
              <a:off x="7798666" y="5602106"/>
              <a:ext cx="133350" cy="133350"/>
            </a:xfrm>
            <a:prstGeom prst="ellipse">
              <a:avLst/>
            </a:prstGeom>
            <a:solidFill>
              <a:srgbClr val="EAB9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NPC Minecraftové skiny | The best collection of skins | NameMC">
            <a:extLst>
              <a:ext uri="{FF2B5EF4-FFF2-40B4-BE49-F238E27FC236}">
                <a16:creationId xmlns:a16="http://schemas.microsoft.com/office/drawing/2014/main" id="{95662F7A-09A2-77F8-5227-770963710E4E}"/>
              </a:ext>
            </a:extLst>
          </p:cNvPr>
          <p:cNvPicPr>
            <a:picLocks noChangeAspect="1" noChangeArrowheads="1"/>
          </p:cNvPicPr>
          <p:nvPr/>
        </p:nvPicPr>
        <p:blipFill>
          <a:blip r:embed="rId5">
            <a:duotone>
              <a:prstClr val="black"/>
              <a:srgbClr val="FAFBF6">
                <a:tint val="45000"/>
                <a:satMod val="400000"/>
              </a:srgb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20117" y="3724275"/>
            <a:ext cx="3336925" cy="33369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word pixel art">
            <a:extLst>
              <a:ext uri="{FF2B5EF4-FFF2-40B4-BE49-F238E27FC236}">
                <a16:creationId xmlns:a16="http://schemas.microsoft.com/office/drawing/2014/main" id="{79ECEAC0-DC0E-D296-E5E5-A00A91D19833}"/>
              </a:ext>
            </a:extLst>
          </p:cNvPr>
          <p:cNvPicPr>
            <a:picLocks noChangeAspect="1" noChangeArrowheads="1"/>
          </p:cNvPicPr>
          <p:nvPr/>
        </p:nvPicPr>
        <p:blipFill>
          <a:blip r:embed="rId7">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rot="20201531">
            <a:off x="10227832" y="527269"/>
            <a:ext cx="3216852" cy="321685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ommon sword pixel art">
            <a:extLst>
              <a:ext uri="{FF2B5EF4-FFF2-40B4-BE49-F238E27FC236}">
                <a16:creationId xmlns:a16="http://schemas.microsoft.com/office/drawing/2014/main" id="{1825A83A-2762-07F9-80FC-BADEB94402F8}"/>
              </a:ext>
            </a:extLst>
          </p:cNvPr>
          <p:cNvPicPr>
            <a:picLocks noChangeAspect="1" noChangeArrowheads="1"/>
          </p:cNvPicPr>
          <p:nvPr/>
        </p:nvPicPr>
        <p:blipFill>
          <a:blip r:embed="rId8">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10447481" y="1697957"/>
            <a:ext cx="1202171" cy="120217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Nemesis T-Type — The Nemesis - Official Dead by Daylight Wiki">
            <a:extLst>
              <a:ext uri="{FF2B5EF4-FFF2-40B4-BE49-F238E27FC236}">
                <a16:creationId xmlns:a16="http://schemas.microsoft.com/office/drawing/2014/main" id="{355A7660-D9D1-149C-AA2B-53C7AD36C25B}"/>
              </a:ext>
            </a:extLst>
          </p:cNvPr>
          <p:cNvPicPr>
            <a:picLocks noChangeAspect="1" noChangeArrowheads="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839200" y="3335731"/>
            <a:ext cx="3580086" cy="35800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blue sky cloud bubble pixel design for decoration wheather forcast pixel  design 36395794 PNG">
            <a:extLst>
              <a:ext uri="{FF2B5EF4-FFF2-40B4-BE49-F238E27FC236}">
                <a16:creationId xmlns:a16="http://schemas.microsoft.com/office/drawing/2014/main" id="{93385500-B831-955E-0A59-B20C8706EF08}"/>
              </a:ext>
            </a:extLst>
          </p:cNvPr>
          <p:cNvPicPr>
            <a:picLocks noChangeAspect="1" noChangeArrowheads="1"/>
          </p:cNvPicPr>
          <p:nvPr/>
        </p:nvPicPr>
        <p:blipFill>
          <a:blip r:embed="rId3">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6269265" y="53461"/>
            <a:ext cx="4171950" cy="199138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PG - SOULS LIKE BONFIRE by BlueBlade">
            <a:extLst>
              <a:ext uri="{FF2B5EF4-FFF2-40B4-BE49-F238E27FC236}">
                <a16:creationId xmlns:a16="http://schemas.microsoft.com/office/drawing/2014/main" id="{4753CCAC-5074-5CF9-E350-49AC813321B3}"/>
              </a:ext>
            </a:extLst>
          </p:cNvPr>
          <p:cNvPicPr>
            <a:picLocks noChangeAspect="1" noChangeArrowheads="1"/>
          </p:cNvPicPr>
          <p:nvPr/>
        </p:nvPicPr>
        <p:blipFill>
          <a:blip r:embed="rId10">
            <a:duotone>
              <a:prstClr val="black"/>
              <a:srgbClr val="FAFBF6">
                <a:tint val="45000"/>
                <a:satMod val="400000"/>
              </a:srgbClr>
            </a:duotone>
            <a:extLst>
              <a:ext uri="{28A0092B-C50C-407E-A947-70E740481C1C}">
                <a14:useLocalDpi xmlns:a14="http://schemas.microsoft.com/office/drawing/2010/main" val="0"/>
              </a:ext>
            </a:extLst>
          </a:blip>
          <a:srcRect/>
          <a:stretch>
            <a:fillRect/>
          </a:stretch>
        </p:blipFill>
        <p:spPr bwMode="auto">
          <a:xfrm>
            <a:off x="6925648" y="3671723"/>
            <a:ext cx="3305175" cy="3305175"/>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ide Quest #1 With Sumo Digital - itch.io">
            <a:extLst>
              <a:ext uri="{FF2B5EF4-FFF2-40B4-BE49-F238E27FC236}">
                <a16:creationId xmlns:a16="http://schemas.microsoft.com/office/drawing/2014/main" id="{B1528EE9-C49F-F472-7E7A-4534B4C91E4C}"/>
              </a:ext>
            </a:extLst>
          </p:cNvPr>
          <p:cNvPicPr>
            <a:picLocks noChangeAspect="1" noChangeArrowheads="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708461" y="4150032"/>
            <a:ext cx="3843338" cy="157732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Přímá spojnice 13">
            <a:extLst>
              <a:ext uri="{FF2B5EF4-FFF2-40B4-BE49-F238E27FC236}">
                <a16:creationId xmlns:a16="http://schemas.microsoft.com/office/drawing/2014/main" id="{DF8E4799-28E8-2DE6-891E-62FB71BC91D7}"/>
              </a:ext>
            </a:extLst>
          </p:cNvPr>
          <p:cNvCxnSpPr>
            <a:cxnSpLocks/>
          </p:cNvCxnSpPr>
          <p:nvPr/>
        </p:nvCxnSpPr>
        <p:spPr>
          <a:xfrm flipH="1">
            <a:off x="1708461" y="1009145"/>
            <a:ext cx="2038876" cy="0"/>
          </a:xfrm>
          <a:prstGeom prst="line">
            <a:avLst/>
          </a:prstGeom>
          <a:ln w="28575">
            <a:solidFill>
              <a:srgbClr val="FAFBF6"/>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537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Motiv Office">
  <a:themeElements>
    <a:clrScheme name="Vlastní 9">
      <a:dk1>
        <a:sysClr val="windowText" lastClr="000000"/>
      </a:dk1>
      <a:lt1>
        <a:sysClr val="window" lastClr="FFFFFF"/>
      </a:lt1>
      <a:dk2>
        <a:srgbClr val="44546A"/>
      </a:dk2>
      <a:lt2>
        <a:srgbClr val="E7E6E6"/>
      </a:lt2>
      <a:accent1>
        <a:srgbClr val="EAB9CF"/>
      </a:accent1>
      <a:accent2>
        <a:srgbClr val="ED7D31"/>
      </a:accent2>
      <a:accent3>
        <a:srgbClr val="A5A5A5"/>
      </a:accent3>
      <a:accent4>
        <a:srgbClr val="FFC000"/>
      </a:accent4>
      <a:accent5>
        <a:srgbClr val="5B9BD5"/>
      </a:accent5>
      <a:accent6>
        <a:srgbClr val="70AD47"/>
      </a:accent6>
      <a:hlink>
        <a:srgbClr val="EAB9C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1142</Words>
  <Application>Microsoft Office PowerPoint</Application>
  <PresentationFormat>Širokoúhlá obrazovka</PresentationFormat>
  <Paragraphs>162</Paragraphs>
  <Slides>25</Slides>
  <Notes>0</Notes>
  <HiddenSlides>0</HiddenSlides>
  <MMClips>0</MMClips>
  <ScaleCrop>false</ScaleCrop>
  <HeadingPairs>
    <vt:vector size="4" baseType="variant">
      <vt:variant>
        <vt:lpstr>Motiv</vt:lpstr>
      </vt:variant>
      <vt:variant>
        <vt:i4>1</vt:i4>
      </vt:variant>
      <vt:variant>
        <vt:lpstr>Nadpisy snímků</vt:lpstr>
      </vt:variant>
      <vt:variant>
        <vt:i4>25</vt:i4>
      </vt:variant>
    </vt:vector>
  </HeadingPairs>
  <TitlesOfParts>
    <vt:vector size="26" baseType="lpstr">
      <vt:lpstr>Motiv Office</vt:lpstr>
      <vt:lpstr>The Giggle Gang</vt:lpstr>
      <vt:lpstr>Tadeáš Vykopal</vt:lpstr>
      <vt:lpstr>Veronika Smékalová</vt:lpstr>
      <vt:lpstr>Michal Hřebačka</vt:lpstr>
      <vt:lpstr>The Legend of The Blade</vt:lpstr>
      <vt:lpstr>Obsah</vt:lpstr>
      <vt:lpstr>Popis</vt:lpstr>
      <vt:lpstr>Výběr</vt:lpstr>
      <vt:lpstr>Cíl</vt:lpstr>
      <vt:lpstr>Sprites</vt:lpstr>
      <vt:lpstr>Prezentace aplikace PowerPoint</vt:lpstr>
      <vt:lpstr>Tilemapy </vt:lpstr>
      <vt:lpstr>Prezentace aplikace PowerPoint</vt:lpstr>
      <vt:lpstr>Prezentace aplikace PowerPoint</vt:lpstr>
      <vt:lpstr>Prezentace aplikace PowerPoint</vt:lpstr>
      <vt:lpstr>Object-based hierarchical state machine</vt:lpstr>
      <vt:lpstr>Object-based hierarchical state machine</vt:lpstr>
      <vt:lpstr>Patrol state</vt:lpstr>
      <vt:lpstr>Player movement</vt:lpstr>
      <vt:lpstr>Animator</vt:lpstr>
      <vt:lpstr>Zhodnocení</vt:lpstr>
      <vt:lpstr>Prostor pro otázky</vt:lpstr>
      <vt:lpstr>Děkujeme za pozornost</vt:lpstr>
      <vt:lpstr>Zdroje</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Veronika Smékalová</dc:creator>
  <cp:lastModifiedBy>Veronika Smékalová</cp:lastModifiedBy>
  <cp:revision>2</cp:revision>
  <dcterms:created xsi:type="dcterms:W3CDTF">2025-04-20T10:51:53Z</dcterms:created>
  <dcterms:modified xsi:type="dcterms:W3CDTF">2025-04-21T19:51:28Z</dcterms:modified>
</cp:coreProperties>
</file>